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7" r:id="rId2"/>
    <p:sldId id="277" r:id="rId3"/>
    <p:sldId id="285" r:id="rId4"/>
    <p:sldId id="282" r:id="rId5"/>
    <p:sldId id="284" r:id="rId6"/>
    <p:sldId id="287" r:id="rId7"/>
    <p:sldId id="288" r:id="rId8"/>
    <p:sldId id="286" r:id="rId9"/>
    <p:sldId id="28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26"/>
  </p:normalViewPr>
  <p:slideViewPr>
    <p:cSldViewPr snapToGrid="0" showGuides="1">
      <p:cViewPr varScale="1">
        <p:scale>
          <a:sx n="104" d="100"/>
          <a:sy n="104" d="100"/>
        </p:scale>
        <p:origin x="232" y="5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FEF26F-50C9-5A41-82CC-E7221FEFD39A}" type="datetimeFigureOut">
              <a:rPr lang="en-US" smtClean="0"/>
              <a:t>3/14/25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44880E-7223-C94E-AFFD-EDAE8CCB8E34}" type="slidenum">
              <a:rPr lang="en-US" smtClean="0"/>
              <a:t>‹#›</a:t>
            </a:fld>
            <a:endParaRPr lang="en-US"/>
          </a:p>
        </p:txBody>
      </p:sp>
    </p:spTree>
    <p:extLst>
      <p:ext uri="{BB962C8B-B14F-4D97-AF65-F5344CB8AC3E}">
        <p14:creationId xmlns:p14="http://schemas.microsoft.com/office/powerpoint/2010/main" val="650180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f56d0d3493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64" name="Google Shape;64;g2f56d0d3493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In physical world we have a lot of planar interaction, you draw, tap on key boards, you change the volume of music on your computer using a slider. With the rapid advancement of AR and VR technologies, we're seeing an expanding market and emergence of powerful hardware, we are now able to transform the physical planar interaction into virtual world. Where sensor….</a:t>
            </a:r>
            <a:endParaRPr lang="en-US" dirty="0"/>
          </a:p>
        </p:txBody>
      </p:sp>
      <p:sp>
        <p:nvSpPr>
          <p:cNvPr id="4" name="Slide Number Placeholder 3"/>
          <p:cNvSpPr>
            <a:spLocks noGrp="1"/>
          </p:cNvSpPr>
          <p:nvPr>
            <p:ph type="sldNum" sz="quarter" idx="5"/>
          </p:nvPr>
        </p:nvSpPr>
        <p:spPr/>
        <p:txBody>
          <a:bodyPr/>
          <a:lstStyle/>
          <a:p>
            <a:fld id="{958F3A47-0070-3B45-9688-6CE4D28D8BE2}" type="slidenum">
              <a:rPr lang="en-US" smtClean="0"/>
              <a:t>2</a:t>
            </a:fld>
            <a:endParaRPr lang="en-US"/>
          </a:p>
        </p:txBody>
      </p:sp>
    </p:spTree>
    <p:extLst>
      <p:ext uri="{BB962C8B-B14F-4D97-AF65-F5344CB8AC3E}">
        <p14:creationId xmlns:p14="http://schemas.microsoft.com/office/powerpoint/2010/main" val="17339787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8F3A47-0070-3B45-9688-6CE4D28D8BE2}" type="slidenum">
              <a:rPr lang="en-US" smtClean="0"/>
              <a:t>4</a:t>
            </a:fld>
            <a:endParaRPr lang="en-US"/>
          </a:p>
        </p:txBody>
      </p:sp>
    </p:spTree>
    <p:extLst>
      <p:ext uri="{BB962C8B-B14F-4D97-AF65-F5344CB8AC3E}">
        <p14:creationId xmlns:p14="http://schemas.microsoft.com/office/powerpoint/2010/main" val="3001267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7A324-E125-40F9-70A2-A0F039F3CFD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CDBCBC1-8B2B-F1FE-7BE1-5B010B3EB4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7E9CE56-57C4-2AE2-F092-99EFB7B6C779}"/>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5" name="Footer Placeholder 4">
            <a:extLst>
              <a:ext uri="{FF2B5EF4-FFF2-40B4-BE49-F238E27FC236}">
                <a16:creationId xmlns:a16="http://schemas.microsoft.com/office/drawing/2014/main" id="{4253ACAA-97DA-443F-140A-6DA732EE86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0F0942-2014-4CE6-8B0D-345A42E13DAF}"/>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547273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DB22-1F59-8575-1545-C5F530D5712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D9A456E-6B23-6121-DD92-EC692B8C747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B489F8D-FBDE-152F-06CB-3D22E76872D7}"/>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5" name="Footer Placeholder 4">
            <a:extLst>
              <a:ext uri="{FF2B5EF4-FFF2-40B4-BE49-F238E27FC236}">
                <a16:creationId xmlns:a16="http://schemas.microsoft.com/office/drawing/2014/main" id="{FDE77945-28CF-6173-F305-145CAB52D9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5B438E-3DC3-6AC9-2E68-611837B5CD0F}"/>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2456309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D9EBA4-F6AF-8C8C-7E25-97B5C7E8EE6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7E33B2C-FE66-C6AF-020D-522725870D1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9BF85D5-39C3-0A0A-4621-A94D8D408AE8}"/>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5" name="Footer Placeholder 4">
            <a:extLst>
              <a:ext uri="{FF2B5EF4-FFF2-40B4-BE49-F238E27FC236}">
                <a16:creationId xmlns:a16="http://schemas.microsoft.com/office/drawing/2014/main" id="{E09F0419-A46A-2332-7B3D-4E124E2829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263F6E-7A66-C8C7-1089-831B10204A63}"/>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12610044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1_Title Slide">
    <p:spTree>
      <p:nvGrpSpPr>
        <p:cNvPr id="1" name="Shape 50"/>
        <p:cNvGrpSpPr/>
        <p:nvPr/>
      </p:nvGrpSpPr>
      <p:grpSpPr>
        <a:xfrm>
          <a:off x="0" y="0"/>
          <a:ext cx="0" cy="0"/>
          <a:chOff x="0" y="0"/>
          <a:chExt cx="0" cy="0"/>
        </a:xfrm>
      </p:grpSpPr>
      <p:sp>
        <p:nvSpPr>
          <p:cNvPr id="51" name="Google Shape;51;p13"/>
          <p:cNvSpPr/>
          <p:nvPr/>
        </p:nvSpPr>
        <p:spPr>
          <a:xfrm>
            <a:off x="-876" y="1879347"/>
            <a:ext cx="12192000" cy="3402800"/>
          </a:xfrm>
          <a:prstGeom prst="rect">
            <a:avLst/>
          </a:prstGeom>
          <a:solidFill>
            <a:srgbClr val="0072CF"/>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67" b="0" i="0" u="none" strike="noStrike" cap="none">
              <a:solidFill>
                <a:schemeClr val="lt1"/>
              </a:solidFill>
              <a:latin typeface="Calibri"/>
              <a:ea typeface="Calibri"/>
              <a:cs typeface="Calibri"/>
              <a:sym typeface="Calibri"/>
            </a:endParaRPr>
          </a:p>
        </p:txBody>
      </p:sp>
      <p:pic>
        <p:nvPicPr>
          <p:cNvPr id="52" name="Google Shape;52;p13"/>
          <p:cNvPicPr preferRelativeResize="0"/>
          <p:nvPr/>
        </p:nvPicPr>
        <p:blipFill rotWithShape="1">
          <a:blip r:embed="rId2">
            <a:alphaModFix/>
          </a:blip>
          <a:srcRect/>
          <a:stretch/>
        </p:blipFill>
        <p:spPr>
          <a:xfrm>
            <a:off x="541174" y="506543"/>
            <a:ext cx="3239999" cy="673515"/>
          </a:xfrm>
          <a:prstGeom prst="rect">
            <a:avLst/>
          </a:prstGeom>
          <a:noFill/>
          <a:ln>
            <a:noFill/>
          </a:ln>
        </p:spPr>
      </p:pic>
      <p:sp>
        <p:nvSpPr>
          <p:cNvPr id="53" name="Google Shape;53;p13"/>
          <p:cNvSpPr/>
          <p:nvPr/>
        </p:nvSpPr>
        <p:spPr>
          <a:xfrm>
            <a:off x="0" y="5282120"/>
            <a:ext cx="12192000" cy="584000"/>
          </a:xfrm>
          <a:prstGeom prst="rect">
            <a:avLst/>
          </a:prstGeom>
          <a:solidFill>
            <a:srgbClr val="003E74"/>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67" b="0" i="0" u="none" strike="noStrike" cap="none">
              <a:solidFill>
                <a:schemeClr val="lt1"/>
              </a:solidFill>
              <a:latin typeface="Calibri"/>
              <a:ea typeface="Calibri"/>
              <a:cs typeface="Calibri"/>
              <a:sym typeface="Calibri"/>
            </a:endParaRPr>
          </a:p>
        </p:txBody>
      </p:sp>
      <p:sp>
        <p:nvSpPr>
          <p:cNvPr id="54" name="Google Shape;54;p13"/>
          <p:cNvSpPr txBox="1">
            <a:spLocks noGrp="1"/>
          </p:cNvSpPr>
          <p:nvPr>
            <p:ph type="subTitle" idx="1"/>
          </p:nvPr>
        </p:nvSpPr>
        <p:spPr>
          <a:xfrm>
            <a:off x="541173" y="3213396"/>
            <a:ext cx="11107600" cy="5032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1067"/>
              </a:spcBef>
              <a:spcAft>
                <a:spcPts val="0"/>
              </a:spcAft>
              <a:buClr>
                <a:schemeClr val="dk1"/>
              </a:buClr>
              <a:buSzPts val="21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16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1600"/>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4pPr>
            <a:lvl5pPr marR="0" lvl="4"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5pPr>
            <a:lvl6pPr marR="0" lvl="5"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6pPr>
            <a:lvl7pPr marR="0" lvl="6"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7pPr>
            <a:lvl8pPr marR="0" lvl="7"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8pPr>
            <a:lvl9pPr marR="0" lvl="8" algn="l" rtl="0">
              <a:lnSpc>
                <a:spcPct val="90000"/>
              </a:lnSpc>
              <a:spcBef>
                <a:spcPts val="1600"/>
              </a:spcBef>
              <a:spcAft>
                <a:spcPts val="160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ctrTitle"/>
          </p:nvPr>
        </p:nvSpPr>
        <p:spPr>
          <a:xfrm>
            <a:off x="541173" y="2451645"/>
            <a:ext cx="11107600" cy="5240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0"/>
              </a:spcBef>
              <a:spcAft>
                <a:spcPts val="0"/>
              </a:spcAft>
              <a:buClr>
                <a:schemeClr val="dk1"/>
              </a:buClr>
              <a:buSzPts val="3300"/>
              <a:buFont typeface="Calibri"/>
              <a:buNone/>
              <a:defRPr sz="4400" b="0" i="0" u="none" strike="noStrike" cap="none">
                <a:solidFill>
                  <a:schemeClr val="dk1"/>
                </a:solidFill>
                <a:latin typeface="Calibri"/>
                <a:ea typeface="Calibri"/>
                <a:cs typeface="Calibri"/>
                <a:sym typeface="Calibri"/>
              </a:defRPr>
            </a:lvl1pPr>
            <a:lvl2pPr lvl="1" rtl="0">
              <a:spcBef>
                <a:spcPts val="0"/>
              </a:spcBef>
              <a:spcAft>
                <a:spcPts val="0"/>
              </a:spcAft>
              <a:buSzPts val="2800"/>
              <a:buNone/>
              <a:defRPr sz="1867"/>
            </a:lvl2pPr>
            <a:lvl3pPr lvl="2" rtl="0">
              <a:spcBef>
                <a:spcPts val="0"/>
              </a:spcBef>
              <a:spcAft>
                <a:spcPts val="0"/>
              </a:spcAft>
              <a:buSzPts val="2800"/>
              <a:buNone/>
              <a:defRPr sz="1867"/>
            </a:lvl3pPr>
            <a:lvl4pPr lvl="3" rtl="0">
              <a:spcBef>
                <a:spcPts val="0"/>
              </a:spcBef>
              <a:spcAft>
                <a:spcPts val="0"/>
              </a:spcAft>
              <a:buSzPts val="2800"/>
              <a:buNone/>
              <a:defRPr sz="1867"/>
            </a:lvl4pPr>
            <a:lvl5pPr lvl="4" rtl="0">
              <a:spcBef>
                <a:spcPts val="0"/>
              </a:spcBef>
              <a:spcAft>
                <a:spcPts val="0"/>
              </a:spcAft>
              <a:buSzPts val="2800"/>
              <a:buNone/>
              <a:defRPr sz="1867"/>
            </a:lvl5pPr>
            <a:lvl6pPr lvl="5" rtl="0">
              <a:spcBef>
                <a:spcPts val="0"/>
              </a:spcBef>
              <a:spcAft>
                <a:spcPts val="0"/>
              </a:spcAft>
              <a:buSzPts val="2800"/>
              <a:buNone/>
              <a:defRPr sz="1867"/>
            </a:lvl6pPr>
            <a:lvl7pPr lvl="6" rtl="0">
              <a:spcBef>
                <a:spcPts val="0"/>
              </a:spcBef>
              <a:spcAft>
                <a:spcPts val="0"/>
              </a:spcAft>
              <a:buSzPts val="2800"/>
              <a:buNone/>
              <a:defRPr sz="1867"/>
            </a:lvl7pPr>
            <a:lvl8pPr lvl="7" rtl="0">
              <a:spcBef>
                <a:spcPts val="0"/>
              </a:spcBef>
              <a:spcAft>
                <a:spcPts val="0"/>
              </a:spcAft>
              <a:buSzPts val="2800"/>
              <a:buNone/>
              <a:defRPr sz="1867"/>
            </a:lvl8pPr>
            <a:lvl9pPr lvl="8" rtl="0">
              <a:spcBef>
                <a:spcPts val="0"/>
              </a:spcBef>
              <a:spcAft>
                <a:spcPts val="0"/>
              </a:spcAft>
              <a:buSzPts val="2800"/>
              <a:buNone/>
              <a:defRPr sz="1867"/>
            </a:lvl9pPr>
          </a:lstStyle>
          <a:p>
            <a:endParaRPr/>
          </a:p>
        </p:txBody>
      </p:sp>
      <p:sp>
        <p:nvSpPr>
          <p:cNvPr id="56" name="Google Shape;56;p13"/>
          <p:cNvSpPr/>
          <p:nvPr/>
        </p:nvSpPr>
        <p:spPr>
          <a:xfrm>
            <a:off x="0" y="5865955"/>
            <a:ext cx="12192000" cy="338400"/>
          </a:xfrm>
          <a:prstGeom prst="rect">
            <a:avLst/>
          </a:prstGeom>
          <a:solidFill>
            <a:srgbClr val="68ACE5"/>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67"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1401627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1">
  <p:cSld name="Title Slide 1">
    <p:spTree>
      <p:nvGrpSpPr>
        <p:cNvPr id="1" name="Shape 57"/>
        <p:cNvGrpSpPr/>
        <p:nvPr/>
      </p:nvGrpSpPr>
      <p:grpSpPr>
        <a:xfrm>
          <a:off x="0" y="0"/>
          <a:ext cx="0" cy="0"/>
          <a:chOff x="0" y="0"/>
          <a:chExt cx="0" cy="0"/>
        </a:xfrm>
      </p:grpSpPr>
      <p:sp>
        <p:nvSpPr>
          <p:cNvPr id="58" name="Google Shape;58;p14"/>
          <p:cNvSpPr txBox="1">
            <a:spLocks noGrp="1"/>
          </p:cNvSpPr>
          <p:nvPr>
            <p:ph type="body" idx="1"/>
          </p:nvPr>
        </p:nvSpPr>
        <p:spPr>
          <a:xfrm>
            <a:off x="363895" y="355288"/>
            <a:ext cx="11314000" cy="569600"/>
          </a:xfrm>
          <a:prstGeom prst="rect">
            <a:avLst/>
          </a:prstGeom>
          <a:noFill/>
          <a:ln>
            <a:noFill/>
          </a:ln>
        </p:spPr>
        <p:txBody>
          <a:bodyPr spcFirstLastPara="1" wrap="square" lIns="68575" tIns="34275" rIns="68575" bIns="34275" anchor="t" anchorCtr="0">
            <a:normAutofit/>
          </a:bodyPr>
          <a:lstStyle>
            <a:lvl1pPr marL="609585" marR="0" lvl="0" indent="-304792" algn="l" rtl="0">
              <a:lnSpc>
                <a:spcPct val="90000"/>
              </a:lnSpc>
              <a:spcBef>
                <a:spcPts val="1067"/>
              </a:spcBef>
              <a:spcAft>
                <a:spcPts val="0"/>
              </a:spcAft>
              <a:buClr>
                <a:schemeClr val="lt1"/>
              </a:buClr>
              <a:buSzPts val="2000"/>
              <a:buFont typeface="Arial"/>
              <a:buNone/>
              <a:defRPr sz="2667" b="1" i="0" u="none" strike="noStrike" cap="none">
                <a:solidFill>
                  <a:schemeClr val="lt1"/>
                </a:solidFill>
                <a:latin typeface="Arial"/>
                <a:ea typeface="Arial"/>
                <a:cs typeface="Arial"/>
                <a:sym typeface="Arial"/>
              </a:defRPr>
            </a:lvl1pPr>
            <a:lvl2pPr marL="1219170" marR="0" lvl="1" indent="-457189" algn="l" rtl="0">
              <a:lnSpc>
                <a:spcPct val="90000"/>
              </a:lnSpc>
              <a:spcBef>
                <a:spcPts val="16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828754" marR="0" lvl="2" indent="-431789" algn="l" rtl="0">
              <a:lnSpc>
                <a:spcPct val="90000"/>
              </a:lnSpc>
              <a:spcBef>
                <a:spcPts val="1600"/>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3pPr>
            <a:lvl4pPr marL="2438339" marR="0" lvl="3" indent="-423323"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4pPr>
            <a:lvl5pPr marL="3047924" marR="0" lvl="4" indent="-423323"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5pPr>
            <a:lvl6pPr marL="3657509" marR="0" lvl="5" indent="-423323"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6pPr>
            <a:lvl7pPr marL="4267093" marR="0" lvl="6" indent="-423323"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7pPr>
            <a:lvl8pPr marL="4876678" marR="0" lvl="7" indent="-423323"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8pPr>
            <a:lvl9pPr marL="5486263" marR="0" lvl="8" indent="-423323" algn="l" rtl="0">
              <a:lnSpc>
                <a:spcPct val="90000"/>
              </a:lnSpc>
              <a:spcBef>
                <a:spcPts val="1600"/>
              </a:spcBef>
              <a:spcAft>
                <a:spcPts val="160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9pPr>
          </a:lstStyle>
          <a:p>
            <a:endParaRPr/>
          </a:p>
        </p:txBody>
      </p:sp>
      <p:sp>
        <p:nvSpPr>
          <p:cNvPr id="59" name="Google Shape;59;p14"/>
          <p:cNvSpPr txBox="1">
            <a:spLocks noGrp="1"/>
          </p:cNvSpPr>
          <p:nvPr>
            <p:ph type="body" idx="2"/>
          </p:nvPr>
        </p:nvSpPr>
        <p:spPr>
          <a:xfrm>
            <a:off x="363895" y="1708151"/>
            <a:ext cx="11314000" cy="4067200"/>
          </a:xfrm>
          <a:prstGeom prst="rect">
            <a:avLst/>
          </a:prstGeom>
          <a:noFill/>
          <a:ln>
            <a:noFill/>
          </a:ln>
        </p:spPr>
        <p:txBody>
          <a:bodyPr spcFirstLastPara="1" wrap="square" lIns="0" tIns="0" rIns="0" bIns="0" anchor="t" anchorCtr="0">
            <a:normAutofit/>
          </a:bodyPr>
          <a:lstStyle>
            <a:lvl1pPr marL="609585" marR="0" lvl="0" indent="-431789" algn="l" rtl="0">
              <a:lnSpc>
                <a:spcPct val="90000"/>
              </a:lnSpc>
              <a:spcBef>
                <a:spcPts val="1067"/>
              </a:spcBef>
              <a:spcAft>
                <a:spcPts val="0"/>
              </a:spcAft>
              <a:buClr>
                <a:srgbClr val="1E4E79"/>
              </a:buClr>
              <a:buSzPts val="1500"/>
              <a:buFont typeface="Arial"/>
              <a:buChar char="●"/>
              <a:defRPr sz="2533" b="0" i="0" u="none" strike="noStrike" cap="none">
                <a:solidFill>
                  <a:srgbClr val="1E4E79"/>
                </a:solidFill>
                <a:latin typeface="Calibri"/>
                <a:ea typeface="Calibri"/>
                <a:cs typeface="Calibri"/>
                <a:sym typeface="Calibri"/>
              </a:defRPr>
            </a:lvl1pPr>
            <a:lvl2pPr marL="1219170" marR="0" lvl="1" indent="-423323" algn="l" rtl="0">
              <a:lnSpc>
                <a:spcPct val="90000"/>
              </a:lnSpc>
              <a:spcBef>
                <a:spcPts val="1600"/>
              </a:spcBef>
              <a:spcAft>
                <a:spcPts val="0"/>
              </a:spcAft>
              <a:buClr>
                <a:srgbClr val="1E4E79"/>
              </a:buClr>
              <a:buSzPts val="1400"/>
              <a:buFont typeface="Arial"/>
              <a:buChar char="○"/>
              <a:defRPr sz="1867" b="0" i="0" u="none" strike="noStrike" cap="none">
                <a:solidFill>
                  <a:srgbClr val="1E4E79"/>
                </a:solidFill>
                <a:latin typeface="Calibri"/>
                <a:ea typeface="Calibri"/>
                <a:cs typeface="Calibri"/>
                <a:sym typeface="Calibri"/>
              </a:defRPr>
            </a:lvl2pPr>
            <a:lvl3pPr marL="1828754" marR="0" lvl="2" indent="-423323" algn="l" rtl="0">
              <a:lnSpc>
                <a:spcPct val="90000"/>
              </a:lnSpc>
              <a:spcBef>
                <a:spcPts val="1600"/>
              </a:spcBef>
              <a:spcAft>
                <a:spcPts val="0"/>
              </a:spcAft>
              <a:buClr>
                <a:srgbClr val="1E4E79"/>
              </a:buClr>
              <a:buSzPts val="1400"/>
              <a:buFont typeface="Arial"/>
              <a:buChar char="■"/>
              <a:defRPr sz="1867" b="0" i="0" u="none" strike="noStrike" cap="none">
                <a:solidFill>
                  <a:srgbClr val="1E4E79"/>
                </a:solidFill>
                <a:latin typeface="Calibri"/>
                <a:ea typeface="Calibri"/>
                <a:cs typeface="Calibri"/>
                <a:sym typeface="Calibri"/>
              </a:defRPr>
            </a:lvl3pPr>
            <a:lvl4pPr marL="2438339" marR="0" lvl="3" indent="-423323" algn="l" rtl="0">
              <a:lnSpc>
                <a:spcPct val="90000"/>
              </a:lnSpc>
              <a:spcBef>
                <a:spcPts val="1600"/>
              </a:spcBef>
              <a:spcAft>
                <a:spcPts val="0"/>
              </a:spcAft>
              <a:buClr>
                <a:srgbClr val="1E4E79"/>
              </a:buClr>
              <a:buSzPts val="1400"/>
              <a:buFont typeface="Arial"/>
              <a:buChar char="●"/>
              <a:defRPr sz="1867" b="0" i="0" u="none" strike="noStrike" cap="none">
                <a:solidFill>
                  <a:srgbClr val="1E4E79"/>
                </a:solidFill>
                <a:latin typeface="Calibri"/>
                <a:ea typeface="Calibri"/>
                <a:cs typeface="Calibri"/>
                <a:sym typeface="Calibri"/>
              </a:defRPr>
            </a:lvl4pPr>
            <a:lvl5pPr marL="3047924" marR="0" lvl="4" indent="-423323" algn="l" rtl="0">
              <a:lnSpc>
                <a:spcPct val="90000"/>
              </a:lnSpc>
              <a:spcBef>
                <a:spcPts val="1600"/>
              </a:spcBef>
              <a:spcAft>
                <a:spcPts val="0"/>
              </a:spcAft>
              <a:buClr>
                <a:srgbClr val="1E4E79"/>
              </a:buClr>
              <a:buSzPts val="1400"/>
              <a:buFont typeface="Arial"/>
              <a:buChar char="○"/>
              <a:defRPr sz="1867" b="0" i="0" u="none" strike="noStrike" cap="none">
                <a:solidFill>
                  <a:srgbClr val="1E4E79"/>
                </a:solidFill>
                <a:latin typeface="Calibri"/>
                <a:ea typeface="Calibri"/>
                <a:cs typeface="Calibri"/>
                <a:sym typeface="Calibri"/>
              </a:defRPr>
            </a:lvl5pPr>
            <a:lvl6pPr marL="3657509" marR="0" lvl="5" indent="-423323"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6pPr>
            <a:lvl7pPr marL="4267093" marR="0" lvl="6" indent="-423323"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7pPr>
            <a:lvl8pPr marL="4876678" marR="0" lvl="7" indent="-423323" algn="l" rtl="0">
              <a:lnSpc>
                <a:spcPct val="90000"/>
              </a:lnSpc>
              <a:spcBef>
                <a:spcPts val="1600"/>
              </a:spcBef>
              <a:spcAft>
                <a:spcPts val="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8pPr>
            <a:lvl9pPr marL="5486263" marR="0" lvl="8" indent="-423323" algn="l" rtl="0">
              <a:lnSpc>
                <a:spcPct val="90000"/>
              </a:lnSpc>
              <a:spcBef>
                <a:spcPts val="1600"/>
              </a:spcBef>
              <a:spcAft>
                <a:spcPts val="1600"/>
              </a:spcAft>
              <a:buClr>
                <a:schemeClr val="dk1"/>
              </a:buClr>
              <a:buSzPts val="1400"/>
              <a:buFont typeface="Arial"/>
              <a:buChar char="■"/>
              <a:defRPr sz="1867" b="0" i="0" u="none" strike="noStrike" cap="none">
                <a:solidFill>
                  <a:schemeClr val="dk1"/>
                </a:solidFill>
                <a:latin typeface="Calibri"/>
                <a:ea typeface="Calibri"/>
                <a:cs typeface="Calibri"/>
                <a:sym typeface="Calibri"/>
              </a:defRPr>
            </a:lvl9pPr>
          </a:lstStyle>
          <a:p>
            <a:endParaRPr/>
          </a:p>
        </p:txBody>
      </p:sp>
      <p:sp>
        <p:nvSpPr>
          <p:cNvPr id="60" name="Google Shape;60;p14"/>
          <p:cNvSpPr/>
          <p:nvPr/>
        </p:nvSpPr>
        <p:spPr>
          <a:xfrm>
            <a:off x="0" y="6079787"/>
            <a:ext cx="12192000" cy="778400"/>
          </a:xfrm>
          <a:prstGeom prst="rect">
            <a:avLst/>
          </a:prstGeom>
          <a:solidFill>
            <a:srgbClr val="003E74"/>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67" b="0" i="0" u="none" strike="noStrike" cap="none">
              <a:solidFill>
                <a:schemeClr val="lt1"/>
              </a:solidFill>
              <a:latin typeface="Calibri"/>
              <a:ea typeface="Calibri"/>
              <a:cs typeface="Calibri"/>
              <a:sym typeface="Calibri"/>
            </a:endParaRPr>
          </a:p>
        </p:txBody>
      </p:sp>
      <p:pic>
        <p:nvPicPr>
          <p:cNvPr id="61" name="Google Shape;61;p14"/>
          <p:cNvPicPr preferRelativeResize="0"/>
          <p:nvPr/>
        </p:nvPicPr>
        <p:blipFill rotWithShape="1">
          <a:blip r:embed="rId2">
            <a:alphaModFix/>
          </a:blip>
          <a:srcRect/>
          <a:stretch/>
        </p:blipFill>
        <p:spPr>
          <a:xfrm>
            <a:off x="363895" y="6233466"/>
            <a:ext cx="2339999" cy="470385"/>
          </a:xfrm>
          <a:prstGeom prst="rect">
            <a:avLst/>
          </a:prstGeom>
          <a:noFill/>
          <a:ln>
            <a:noFill/>
          </a:ln>
        </p:spPr>
      </p:pic>
    </p:spTree>
    <p:extLst>
      <p:ext uri="{BB962C8B-B14F-4D97-AF65-F5344CB8AC3E}">
        <p14:creationId xmlns:p14="http://schemas.microsoft.com/office/powerpoint/2010/main" val="2520319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2B131-8B27-93FC-480C-9FB838EE3A8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EABA92D-D253-AFA9-A0EB-6588328A060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1EDA5BA-A13D-C252-5C8D-284DDCA0286F}"/>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5" name="Footer Placeholder 4">
            <a:extLst>
              <a:ext uri="{FF2B5EF4-FFF2-40B4-BE49-F238E27FC236}">
                <a16:creationId xmlns:a16="http://schemas.microsoft.com/office/drawing/2014/main" id="{5B8685CF-42DD-76AE-D47C-8F2CFD8170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D8F201-64BE-72FC-5E4F-FB65F82428B1}"/>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2497523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0152C-4265-6574-86CF-DE8EC31E89D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859ACE7-24FD-87A7-BCA6-F2A52D61988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FFB40F5-BF10-1FF0-37A8-4DB6289950DD}"/>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5" name="Footer Placeholder 4">
            <a:extLst>
              <a:ext uri="{FF2B5EF4-FFF2-40B4-BE49-F238E27FC236}">
                <a16:creationId xmlns:a16="http://schemas.microsoft.com/office/drawing/2014/main" id="{5892FCD0-D294-B8E1-0101-F5F75AEE50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3D998C-1422-0603-DB00-464DEAC6EC87}"/>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2730263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63342-8744-2843-EBDF-CE5EDE1883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28DF5BD-9E23-739B-6C22-E76788FEEA2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76725EB-56BA-3449-B25C-147C601C943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CA169EAE-182F-3F8D-EBD5-C8274A9B58AC}"/>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6" name="Footer Placeholder 5">
            <a:extLst>
              <a:ext uri="{FF2B5EF4-FFF2-40B4-BE49-F238E27FC236}">
                <a16:creationId xmlns:a16="http://schemas.microsoft.com/office/drawing/2014/main" id="{C131061A-F8B7-235D-D4A2-7B5D3BEBB8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09C625-753D-5655-90FE-A5692A66F6C2}"/>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395039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6D1B5-5B67-E158-2D5A-72F66459589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BB0C3B8-15E6-E567-97AF-90F79A319E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D186A3F-DCCD-D48A-C8F2-D3A7C64612D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BB9E8B7-C962-63E6-FEBE-9C6D9BD503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E36E9AD-0C6A-70C1-7A73-893979C66B8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039E113-1493-9FC5-658F-8158D22DA0EE}"/>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8" name="Footer Placeholder 7">
            <a:extLst>
              <a:ext uri="{FF2B5EF4-FFF2-40B4-BE49-F238E27FC236}">
                <a16:creationId xmlns:a16="http://schemas.microsoft.com/office/drawing/2014/main" id="{5DD4FBAC-9F8A-457B-08B9-6237238016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9B682A7-95F2-994F-3595-E6C5CC058D4E}"/>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162147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28A29-BA10-5BD6-DDC4-DF96F07A4C0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411BF28-4927-9ED8-CC12-B1792B479B65}"/>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4" name="Footer Placeholder 3">
            <a:extLst>
              <a:ext uri="{FF2B5EF4-FFF2-40B4-BE49-F238E27FC236}">
                <a16:creationId xmlns:a16="http://schemas.microsoft.com/office/drawing/2014/main" id="{961446B8-58B7-15FF-A9EF-6D6DBD9F78E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C852EE0-79BB-DE68-1DFB-9C1F85A36427}"/>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2026734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3AA425-6BC9-2B03-79C0-574A482E052B}"/>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3" name="Footer Placeholder 2">
            <a:extLst>
              <a:ext uri="{FF2B5EF4-FFF2-40B4-BE49-F238E27FC236}">
                <a16:creationId xmlns:a16="http://schemas.microsoft.com/office/drawing/2014/main" id="{638AD9FB-B8C3-E5E5-FA13-F09C5936B64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42DA623-1DA0-9499-17F1-DA9AFE337FB1}"/>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3731801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88ECC-9B44-60CD-1185-45EE11938A6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E9A5A166-F6AC-BFB6-92CA-30C07B9241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228FADF1-C39E-753F-8033-C385F49A5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B79CB19-E21B-84D5-5EA8-01E695971510}"/>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6" name="Footer Placeholder 5">
            <a:extLst>
              <a:ext uri="{FF2B5EF4-FFF2-40B4-BE49-F238E27FC236}">
                <a16:creationId xmlns:a16="http://schemas.microsoft.com/office/drawing/2014/main" id="{836EFBA9-5193-EA16-AE01-EEE1154CFE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1FE96B-87B5-8D8F-D5E0-09172FCA01F7}"/>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770830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2BD3C-9146-9448-BCBD-72CEA204CD8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FB0FF7D-07A6-1CA7-E50B-C5AFD7CBE4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0DDA933-74D6-ECBC-D2FB-23A6E287C8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F954974-35B1-7979-922D-D8E3825E6082}"/>
              </a:ext>
            </a:extLst>
          </p:cNvPr>
          <p:cNvSpPr>
            <a:spLocks noGrp="1"/>
          </p:cNvSpPr>
          <p:nvPr>
            <p:ph type="dt" sz="half" idx="10"/>
          </p:nvPr>
        </p:nvSpPr>
        <p:spPr/>
        <p:txBody>
          <a:bodyPr/>
          <a:lstStyle/>
          <a:p>
            <a:fld id="{A7876B88-CE3A-644E-8614-4FCAE4EA5B67}" type="datetimeFigureOut">
              <a:rPr lang="en-US" smtClean="0"/>
              <a:t>3/14/25</a:t>
            </a:fld>
            <a:endParaRPr lang="en-US"/>
          </a:p>
        </p:txBody>
      </p:sp>
      <p:sp>
        <p:nvSpPr>
          <p:cNvPr id="6" name="Footer Placeholder 5">
            <a:extLst>
              <a:ext uri="{FF2B5EF4-FFF2-40B4-BE49-F238E27FC236}">
                <a16:creationId xmlns:a16="http://schemas.microsoft.com/office/drawing/2014/main" id="{9E330480-137A-0C11-43D0-11BCC0AC21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B8D78C-C6C3-4099-FDCD-3CD69CE87AE5}"/>
              </a:ext>
            </a:extLst>
          </p:cNvPr>
          <p:cNvSpPr>
            <a:spLocks noGrp="1"/>
          </p:cNvSpPr>
          <p:nvPr>
            <p:ph type="sldNum" sz="quarter" idx="12"/>
          </p:nvPr>
        </p:nvSpPr>
        <p:spPr/>
        <p:txBody>
          <a:bodyPr/>
          <a:lstStyle/>
          <a:p>
            <a:fld id="{11852F0C-E105-4D4B-B393-FC3CF0863729}" type="slidenum">
              <a:rPr lang="en-US" smtClean="0"/>
              <a:t>‹#›</a:t>
            </a:fld>
            <a:endParaRPr lang="en-US"/>
          </a:p>
        </p:txBody>
      </p:sp>
    </p:spTree>
    <p:extLst>
      <p:ext uri="{BB962C8B-B14F-4D97-AF65-F5344CB8AC3E}">
        <p14:creationId xmlns:p14="http://schemas.microsoft.com/office/powerpoint/2010/main" val="945734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8D51D94-BE8B-2280-2A43-C1876D0B3B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3890DB7-7CDA-BDF1-3A3C-1C34297DF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3287F71-3B35-A5EF-339E-49FCDEE30B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7876B88-CE3A-644E-8614-4FCAE4EA5B67}" type="datetimeFigureOut">
              <a:rPr lang="en-US" smtClean="0"/>
              <a:t>3/14/25</a:t>
            </a:fld>
            <a:endParaRPr lang="en-US"/>
          </a:p>
        </p:txBody>
      </p:sp>
      <p:sp>
        <p:nvSpPr>
          <p:cNvPr id="5" name="Footer Placeholder 4">
            <a:extLst>
              <a:ext uri="{FF2B5EF4-FFF2-40B4-BE49-F238E27FC236}">
                <a16:creationId xmlns:a16="http://schemas.microsoft.com/office/drawing/2014/main" id="{DBDEB252-CD35-CB57-8B2E-FF437AA9B5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E7860AB-466E-376D-519F-17F2DAF7A5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1852F0C-E105-4D4B-B393-FC3CF0863729}" type="slidenum">
              <a:rPr lang="en-US" smtClean="0"/>
              <a:t>‹#›</a:t>
            </a:fld>
            <a:endParaRPr lang="en-US"/>
          </a:p>
        </p:txBody>
      </p:sp>
    </p:spTree>
    <p:extLst>
      <p:ext uri="{BB962C8B-B14F-4D97-AF65-F5344CB8AC3E}">
        <p14:creationId xmlns:p14="http://schemas.microsoft.com/office/powerpoint/2010/main" val="2618375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3.xml"/><Relationship Id="rId3" Type="http://schemas.microsoft.com/office/2007/relationships/media" Target="../media/media2.mov"/><Relationship Id="rId7" Type="http://schemas.openxmlformats.org/officeDocument/2006/relationships/slideLayout" Target="../slideLayouts/slideLayout13.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video" Target="../media/media3.mov"/><Relationship Id="rId11" Type="http://schemas.openxmlformats.org/officeDocument/2006/relationships/image" Target="../media/image5.png"/><Relationship Id="rId5" Type="http://schemas.microsoft.com/office/2007/relationships/media" Target="../media/media3.mov"/><Relationship Id="rId10" Type="http://schemas.openxmlformats.org/officeDocument/2006/relationships/image" Target="../media/image4.png"/><Relationship Id="rId4" Type="http://schemas.openxmlformats.org/officeDocument/2006/relationships/video" Target="../media/media2.mov"/><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subTitle" idx="4294967295"/>
          </p:nvPr>
        </p:nvSpPr>
        <p:spPr>
          <a:xfrm>
            <a:off x="541173" y="4169200"/>
            <a:ext cx="11107600" cy="503200"/>
          </a:xfrm>
          <a:prstGeom prst="rect">
            <a:avLst/>
          </a:prstGeom>
          <a:noFill/>
          <a:ln>
            <a:noFill/>
          </a:ln>
        </p:spPr>
        <p:txBody>
          <a:bodyPr spcFirstLastPara="1" vert="horz" wrap="square" lIns="91433" tIns="45700" rIns="91433" bIns="45700" rtlCol="0" anchor="t" anchorCtr="0">
            <a:noAutofit/>
          </a:bodyPr>
          <a:lstStyle/>
          <a:p>
            <a:pPr marL="0" indent="0">
              <a:spcBef>
                <a:spcPts val="0"/>
              </a:spcBef>
              <a:buClr>
                <a:schemeClr val="dk1"/>
              </a:buClr>
              <a:buSzPts val="1400"/>
              <a:buNone/>
            </a:pPr>
            <a:r>
              <a:rPr lang="en-GB" sz="2533" dirty="0" err="1">
                <a:solidFill>
                  <a:schemeClr val="lt1"/>
                </a:solidFill>
              </a:rPr>
              <a:t>Zhuorui</a:t>
            </a:r>
            <a:r>
              <a:rPr lang="en-GB" sz="2533" dirty="0">
                <a:solidFill>
                  <a:schemeClr val="lt1"/>
                </a:solidFill>
              </a:rPr>
              <a:t> Yu</a:t>
            </a:r>
            <a:endParaRPr sz="2533" dirty="0">
              <a:solidFill>
                <a:schemeClr val="lt1"/>
              </a:solidFill>
            </a:endParaRPr>
          </a:p>
          <a:p>
            <a:pPr marL="0" indent="0">
              <a:spcBef>
                <a:spcPts val="1600"/>
              </a:spcBef>
              <a:spcAft>
                <a:spcPts val="1600"/>
              </a:spcAft>
              <a:buClr>
                <a:schemeClr val="dk1"/>
              </a:buClr>
              <a:buSzPts val="1400"/>
              <a:buNone/>
            </a:pPr>
            <a:r>
              <a:rPr lang="en-GB" sz="2533" dirty="0">
                <a:solidFill>
                  <a:schemeClr val="lt1"/>
                </a:solidFill>
              </a:rPr>
              <a:t>Supervisor: </a:t>
            </a:r>
            <a:r>
              <a:rPr lang="en-GB" sz="2533" dirty="0" err="1">
                <a:solidFill>
                  <a:schemeClr val="lt1"/>
                </a:solidFill>
              </a:rPr>
              <a:t>Dr.</a:t>
            </a:r>
            <a:r>
              <a:rPr lang="en-GB" sz="2533" dirty="0">
                <a:solidFill>
                  <a:schemeClr val="lt1"/>
                </a:solidFill>
              </a:rPr>
              <a:t> John Dudley</a:t>
            </a:r>
            <a:endParaRPr sz="2533" dirty="0">
              <a:solidFill>
                <a:schemeClr val="lt1"/>
              </a:solidFill>
            </a:endParaRPr>
          </a:p>
        </p:txBody>
      </p:sp>
      <p:sp>
        <p:nvSpPr>
          <p:cNvPr id="67" name="Google Shape;67;p15"/>
          <p:cNvSpPr txBox="1">
            <a:spLocks noGrp="1"/>
          </p:cNvSpPr>
          <p:nvPr>
            <p:ph type="ctrTitle" idx="4294967295"/>
          </p:nvPr>
        </p:nvSpPr>
        <p:spPr>
          <a:xfrm>
            <a:off x="541173" y="2451645"/>
            <a:ext cx="11107600" cy="524000"/>
          </a:xfrm>
          <a:prstGeom prst="rect">
            <a:avLst/>
          </a:prstGeom>
          <a:noFill/>
          <a:ln>
            <a:noFill/>
          </a:ln>
        </p:spPr>
        <p:txBody>
          <a:bodyPr spcFirstLastPara="1" vert="horz" wrap="square" lIns="91433" tIns="45700" rIns="91433" bIns="45700" rtlCol="0" anchor="t" anchorCtr="0">
            <a:noAutofit/>
          </a:bodyPr>
          <a:lstStyle/>
          <a:p>
            <a:pPr>
              <a:spcBef>
                <a:spcPts val="0"/>
              </a:spcBef>
              <a:buClr>
                <a:schemeClr val="dk1"/>
              </a:buClr>
              <a:buSzPts val="2700"/>
            </a:pPr>
            <a:r>
              <a:rPr lang="en-GB" sz="4800" b="1" dirty="0">
                <a:solidFill>
                  <a:schemeClr val="lt1"/>
                </a:solidFill>
              </a:rPr>
              <a:t>Probabilistic In-Plane Detection for Mid</a:t>
            </a:r>
            <a:r>
              <a:rPr lang="en-US" altLang="zh-CN" sz="4800" b="1" dirty="0">
                <a:solidFill>
                  <a:schemeClr val="lt1"/>
                </a:solidFill>
              </a:rPr>
              <a:t>-</a:t>
            </a:r>
            <a:r>
              <a:rPr lang="en-GB" sz="4800" b="1" dirty="0">
                <a:solidFill>
                  <a:schemeClr val="lt1"/>
                </a:solidFill>
              </a:rPr>
              <a:t>Air Virtual Surface—Experiment Session</a:t>
            </a:r>
            <a:endParaRPr sz="4800" b="1" dirty="0">
              <a:solidFill>
                <a:schemeClr val="lt1"/>
              </a:solidFill>
            </a:endParaRPr>
          </a:p>
        </p:txBody>
      </p:sp>
      <p:sp>
        <p:nvSpPr>
          <p:cNvPr id="68" name="Google Shape;68;p15"/>
          <p:cNvSpPr/>
          <p:nvPr/>
        </p:nvSpPr>
        <p:spPr>
          <a:xfrm>
            <a:off x="0" y="5865955"/>
            <a:ext cx="12192000" cy="338400"/>
          </a:xfrm>
          <a:prstGeom prst="rect">
            <a:avLst/>
          </a:prstGeom>
          <a:solidFill>
            <a:srgbClr val="68ACE5"/>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69" name="Google Shape;69;p15" descr="Division name appears here"/>
          <p:cNvSpPr txBox="1"/>
          <p:nvPr/>
        </p:nvSpPr>
        <p:spPr>
          <a:xfrm>
            <a:off x="541175" y="5401043"/>
            <a:ext cx="11107600" cy="338400"/>
          </a:xfrm>
          <a:prstGeom prst="rect">
            <a:avLst/>
          </a:prstGeom>
          <a:noFill/>
          <a:ln>
            <a:noFill/>
          </a:ln>
        </p:spPr>
        <p:txBody>
          <a:bodyPr spcFirstLastPara="1" wrap="square" lIns="91433" tIns="45700" rIns="91433" bIns="45700" anchor="ctr" anchorCtr="0">
            <a:normAutofit/>
          </a:bodyPr>
          <a:lstStyle/>
          <a:p>
            <a:pPr>
              <a:buClr>
                <a:schemeClr val="lt1"/>
              </a:buClr>
              <a:buSzPts val="1400"/>
            </a:pPr>
            <a:r>
              <a:rPr lang="en-US" sz="1467" dirty="0"/>
              <a:t>Department of Engineering</a:t>
            </a:r>
            <a:endParaRPr sz="1467"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F7FBE0-1EFC-A7A2-557B-CDD83A1E3936}"/>
              </a:ext>
            </a:extLst>
          </p:cNvPr>
          <p:cNvSpPr>
            <a:spLocks noGrp="1"/>
          </p:cNvSpPr>
          <p:nvPr>
            <p:ph type="body" idx="1"/>
          </p:nvPr>
        </p:nvSpPr>
        <p:spPr>
          <a:xfrm>
            <a:off x="314468" y="437329"/>
            <a:ext cx="11314000" cy="569600"/>
          </a:xfrm>
        </p:spPr>
        <p:txBody>
          <a:bodyPr>
            <a:normAutofit lnSpcReduction="10000"/>
          </a:bodyPr>
          <a:lstStyle/>
          <a:p>
            <a:r>
              <a:rPr lang="en-US" dirty="0">
                <a:solidFill>
                  <a:schemeClr val="accent1"/>
                </a:solidFill>
              </a:rPr>
              <a:t>Introduction</a:t>
            </a:r>
          </a:p>
        </p:txBody>
      </p:sp>
      <p:sp>
        <p:nvSpPr>
          <p:cNvPr id="9" name="TextBox 8">
            <a:extLst>
              <a:ext uri="{FF2B5EF4-FFF2-40B4-BE49-F238E27FC236}">
                <a16:creationId xmlns:a16="http://schemas.microsoft.com/office/drawing/2014/main" id="{F4B52DF3-5988-A795-747D-6E11D6BAE772}"/>
              </a:ext>
            </a:extLst>
          </p:cNvPr>
          <p:cNvSpPr txBox="1"/>
          <p:nvPr/>
        </p:nvSpPr>
        <p:spPr>
          <a:xfrm>
            <a:off x="2968051" y="6235907"/>
            <a:ext cx="8799227" cy="461665"/>
          </a:xfrm>
          <a:prstGeom prst="rect">
            <a:avLst/>
          </a:prstGeom>
          <a:noFill/>
        </p:spPr>
        <p:txBody>
          <a:bodyPr wrap="square" rtlCol="0">
            <a:spAutoFit/>
          </a:bodyPr>
          <a:lstStyle/>
          <a:p>
            <a:r>
              <a:rPr lang="en-US" sz="1200" dirty="0" err="1">
                <a:solidFill>
                  <a:schemeClr val="bg1"/>
                </a:solidFill>
              </a:rPr>
              <a:t>Source:https</a:t>
            </a:r>
            <a:r>
              <a:rPr lang="en-US" sz="1200" dirty="0">
                <a:solidFill>
                  <a:schemeClr val="bg1"/>
                </a:solidFill>
              </a:rPr>
              <a:t>://</a:t>
            </a:r>
            <a:r>
              <a:rPr lang="en-US" sz="1200" dirty="0" err="1">
                <a:solidFill>
                  <a:schemeClr val="bg1"/>
                </a:solidFill>
              </a:rPr>
              <a:t>www.youtube.com</a:t>
            </a:r>
            <a:r>
              <a:rPr lang="en-US" sz="1200" dirty="0">
                <a:solidFill>
                  <a:schemeClr val="bg1"/>
                </a:solidFill>
              </a:rPr>
              <a:t>/</a:t>
            </a:r>
            <a:r>
              <a:rPr lang="en-US" sz="1200" dirty="0" err="1">
                <a:solidFill>
                  <a:schemeClr val="bg1"/>
                </a:solidFill>
              </a:rPr>
              <a:t>watch?v</a:t>
            </a:r>
            <a:r>
              <a:rPr lang="en-US" sz="1200" dirty="0">
                <a:solidFill>
                  <a:schemeClr val="bg1"/>
                </a:solidFill>
              </a:rPr>
              <a:t>=</a:t>
            </a:r>
            <a:r>
              <a:rPr lang="en-US" sz="1200" dirty="0" err="1">
                <a:solidFill>
                  <a:schemeClr val="bg1"/>
                </a:solidFill>
              </a:rPr>
              <a:t>qfONlUCSWdg&amp;t</a:t>
            </a:r>
            <a:r>
              <a:rPr lang="en-US" sz="1200" dirty="0">
                <a:solidFill>
                  <a:schemeClr val="bg1"/>
                </a:solidFill>
              </a:rPr>
              <a:t>=87s</a:t>
            </a:r>
          </a:p>
          <a:p>
            <a:r>
              <a:rPr lang="en-US" sz="1200" dirty="0">
                <a:solidFill>
                  <a:schemeClr val="bg1"/>
                </a:solidFill>
              </a:rPr>
              <a:t>             https://</a:t>
            </a:r>
            <a:r>
              <a:rPr lang="en-US" sz="1200" dirty="0" err="1">
                <a:solidFill>
                  <a:schemeClr val="bg1"/>
                </a:solidFill>
              </a:rPr>
              <a:t>www.youtube.com</a:t>
            </a:r>
            <a:r>
              <a:rPr lang="en-US" sz="1200" dirty="0">
                <a:solidFill>
                  <a:schemeClr val="bg1"/>
                </a:solidFill>
              </a:rPr>
              <a:t>/</a:t>
            </a:r>
            <a:r>
              <a:rPr lang="en-US" sz="1200" dirty="0" err="1">
                <a:solidFill>
                  <a:schemeClr val="bg1"/>
                </a:solidFill>
              </a:rPr>
              <a:t>watch?v</a:t>
            </a:r>
            <a:r>
              <a:rPr lang="en-US" sz="1200" dirty="0">
                <a:solidFill>
                  <a:schemeClr val="bg1"/>
                </a:solidFill>
              </a:rPr>
              <a:t>=G0eKzU_fV00</a:t>
            </a:r>
          </a:p>
        </p:txBody>
      </p:sp>
      <p:sp>
        <p:nvSpPr>
          <p:cNvPr id="3" name="TextBox 2">
            <a:extLst>
              <a:ext uri="{FF2B5EF4-FFF2-40B4-BE49-F238E27FC236}">
                <a16:creationId xmlns:a16="http://schemas.microsoft.com/office/drawing/2014/main" id="{FEF6AA1D-351E-CF4C-D46F-1D23B2208B08}"/>
              </a:ext>
            </a:extLst>
          </p:cNvPr>
          <p:cNvSpPr txBox="1"/>
          <p:nvPr/>
        </p:nvSpPr>
        <p:spPr>
          <a:xfrm>
            <a:off x="602224" y="1229351"/>
            <a:ext cx="9975159" cy="5539978"/>
          </a:xfrm>
          <a:prstGeom prst="rect">
            <a:avLst/>
          </a:prstGeom>
          <a:noFill/>
        </p:spPr>
        <p:txBody>
          <a:bodyPr wrap="square" rtlCol="0">
            <a:spAutoFit/>
          </a:bodyPr>
          <a:lstStyle/>
          <a:p>
            <a:endParaRPr lang="en-US" sz="2400" dirty="0"/>
          </a:p>
          <a:p>
            <a:pPr marL="285750" indent="-285750">
              <a:buFont typeface="Arial" panose="020B0604020202020204" pitchFamily="34" charset="0"/>
              <a:buChar char="•"/>
            </a:pPr>
            <a:r>
              <a:rPr lang="en-GB" sz="2400" dirty="0">
                <a:solidFill>
                  <a:schemeClr val="accent1"/>
                </a:solidFill>
                <a:latin typeface="Calibri" panose="020F0502020204030204" pitchFamily="34" charset="0"/>
                <a:cs typeface="Calibri" panose="020F0502020204030204" pitchFamily="34" charset="0"/>
              </a:rPr>
              <a:t>You will be instructed to conduct a series of </a:t>
            </a:r>
            <a:r>
              <a:rPr lang="en-GB" sz="2400" b="1" dirty="0">
                <a:solidFill>
                  <a:schemeClr val="accent1"/>
                </a:solidFill>
                <a:latin typeface="Calibri" panose="020F0502020204030204" pitchFamily="34" charset="0"/>
                <a:cs typeface="Calibri" panose="020F0502020204030204" pitchFamily="34" charset="0"/>
              </a:rPr>
              <a:t>Planar Interaction Tasks </a:t>
            </a:r>
            <a:r>
              <a:rPr lang="en-GB" sz="2400" dirty="0">
                <a:solidFill>
                  <a:schemeClr val="accent1"/>
                </a:solidFill>
                <a:latin typeface="Calibri" panose="020F0502020204030204" pitchFamily="34" charset="0"/>
                <a:cs typeface="Calibri" panose="020F0502020204030204" pitchFamily="34" charset="0"/>
              </a:rPr>
              <a:t>using a VR headset.</a:t>
            </a:r>
          </a:p>
          <a:p>
            <a:pPr marL="285750" indent="-285750">
              <a:buFont typeface="Arial" panose="020B0604020202020204" pitchFamily="34" charset="0"/>
              <a:buChar char="•"/>
            </a:pPr>
            <a:endParaRPr lang="en-GB" sz="2400"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2400" dirty="0">
                <a:solidFill>
                  <a:schemeClr val="accent1"/>
                </a:solidFill>
                <a:effectLst/>
                <a:latin typeface="Calibri" panose="020F0502020204030204" pitchFamily="34" charset="0"/>
                <a:cs typeface="Calibri" panose="020F0502020204030204" pitchFamily="34" charset="0"/>
              </a:rPr>
              <a:t>This study aims to test a method designed to prevent unintended drops when interacting with virtual surfaces.</a:t>
            </a:r>
            <a:endParaRPr lang="en-GB" sz="2400"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GB" sz="2400"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2400" dirty="0">
                <a:solidFill>
                  <a:schemeClr val="accent1"/>
                </a:solidFill>
                <a:latin typeface="Calibri" panose="020F0502020204030204" pitchFamily="34" charset="0"/>
                <a:cs typeface="Calibri" panose="020F0502020204030204" pitchFamily="34" charset="0"/>
              </a:rPr>
              <a:t>The whole experiment will take about 1 hour.</a:t>
            </a:r>
          </a:p>
          <a:p>
            <a:pPr marL="285750" indent="-285750">
              <a:buFont typeface="Arial" panose="020B0604020202020204" pitchFamily="34" charset="0"/>
              <a:buChar char="•"/>
            </a:pPr>
            <a:endParaRPr lang="en-GB" sz="2400"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2400" dirty="0">
                <a:solidFill>
                  <a:schemeClr val="accent1"/>
                </a:solidFill>
                <a:latin typeface="Calibri" panose="020F0502020204030204" pitchFamily="34" charset="0"/>
                <a:cs typeface="Calibri" panose="020F0502020204030204" pitchFamily="34" charset="0"/>
              </a:rPr>
              <a:t>You will be asked to fill in some questionnaires and take part in a short interview.</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2061163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C436F21-F1A5-07F9-3A22-F46AC1661F52}"/>
              </a:ext>
            </a:extLst>
          </p:cNvPr>
          <p:cNvSpPr>
            <a:spLocks noGrp="1"/>
          </p:cNvSpPr>
          <p:nvPr>
            <p:ph type="body" idx="1"/>
          </p:nvPr>
        </p:nvSpPr>
        <p:spPr/>
        <p:txBody>
          <a:bodyPr>
            <a:normAutofit lnSpcReduction="10000"/>
          </a:bodyPr>
          <a:lstStyle/>
          <a:p>
            <a:r>
              <a:rPr lang="en-US" dirty="0">
                <a:solidFill>
                  <a:schemeClr val="accent1"/>
                </a:solidFill>
              </a:rPr>
              <a:t>Planar Interaction Tasks</a:t>
            </a:r>
          </a:p>
        </p:txBody>
      </p:sp>
      <p:sp>
        <p:nvSpPr>
          <p:cNvPr id="3" name="Text Placeholder 2">
            <a:extLst>
              <a:ext uri="{FF2B5EF4-FFF2-40B4-BE49-F238E27FC236}">
                <a16:creationId xmlns:a16="http://schemas.microsoft.com/office/drawing/2014/main" id="{119EA74B-AF8E-D912-0508-21CA1022B046}"/>
              </a:ext>
            </a:extLst>
          </p:cNvPr>
          <p:cNvSpPr>
            <a:spLocks noGrp="1"/>
          </p:cNvSpPr>
          <p:nvPr>
            <p:ph type="body" idx="2"/>
          </p:nvPr>
        </p:nvSpPr>
        <p:spPr/>
        <p:txBody>
          <a:bodyPr/>
          <a:lstStyle/>
          <a:p>
            <a:r>
              <a:rPr lang="en-US" dirty="0"/>
              <a:t>Drage and drop – imagine you are moving files between folders</a:t>
            </a:r>
          </a:p>
          <a:p>
            <a:endParaRPr lang="en-US" dirty="0"/>
          </a:p>
          <a:p>
            <a:r>
              <a:rPr lang="en-US" dirty="0"/>
              <a:t>Slider setting – image you want to set a specific value on a slider</a:t>
            </a:r>
          </a:p>
          <a:p>
            <a:endParaRPr lang="en-US" dirty="0"/>
          </a:p>
          <a:p>
            <a:r>
              <a:rPr lang="en-US" dirty="0"/>
              <a:t>Sketching – you are drawing a 2D sketch with your fingertip</a:t>
            </a:r>
          </a:p>
        </p:txBody>
      </p:sp>
    </p:spTree>
    <p:extLst>
      <p:ext uri="{BB962C8B-B14F-4D97-AF65-F5344CB8AC3E}">
        <p14:creationId xmlns:p14="http://schemas.microsoft.com/office/powerpoint/2010/main" val="3724196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AE34A2-5017-2793-497C-B8410EF2B57A}"/>
              </a:ext>
            </a:extLst>
          </p:cNvPr>
          <p:cNvSpPr>
            <a:spLocks noGrp="1"/>
          </p:cNvSpPr>
          <p:nvPr>
            <p:ph type="body" idx="1"/>
          </p:nvPr>
        </p:nvSpPr>
        <p:spPr/>
        <p:txBody>
          <a:bodyPr>
            <a:normAutofit lnSpcReduction="10000"/>
          </a:bodyPr>
          <a:lstStyle/>
          <a:p>
            <a:r>
              <a:rPr lang="en-US" dirty="0">
                <a:solidFill>
                  <a:schemeClr val="accent1"/>
                </a:solidFill>
              </a:rPr>
              <a:t>Task Demonstration</a:t>
            </a:r>
          </a:p>
        </p:txBody>
      </p:sp>
      <p:pic>
        <p:nvPicPr>
          <p:cNvPr id="5" name="Screen Recording 2024-11-19 at 15.45.06">
            <a:hlinkClick r:id="" action="ppaction://media"/>
            <a:extLst>
              <a:ext uri="{FF2B5EF4-FFF2-40B4-BE49-F238E27FC236}">
                <a16:creationId xmlns:a16="http://schemas.microsoft.com/office/drawing/2014/main" id="{0B902397-94E4-6044-DD64-1A71C841E14D}"/>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619031" y="1362073"/>
            <a:ext cx="3560825" cy="3627155"/>
          </a:xfrm>
          <a:prstGeom prst="rect">
            <a:avLst/>
          </a:prstGeom>
        </p:spPr>
      </p:pic>
      <p:pic>
        <p:nvPicPr>
          <p:cNvPr id="6" name="Screen Recording 2024-11-19 at 15.45.43">
            <a:hlinkClick r:id="" action="ppaction://media"/>
            <a:extLst>
              <a:ext uri="{FF2B5EF4-FFF2-40B4-BE49-F238E27FC236}">
                <a16:creationId xmlns:a16="http://schemas.microsoft.com/office/drawing/2014/main" id="{C2CA7F0F-E869-8827-1827-40E3CFDC591A}"/>
              </a:ext>
            </a:extLst>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4414868" y="1362073"/>
            <a:ext cx="3644237" cy="3609976"/>
          </a:xfrm>
          <a:prstGeom prst="rect">
            <a:avLst/>
          </a:prstGeom>
        </p:spPr>
      </p:pic>
      <p:pic>
        <p:nvPicPr>
          <p:cNvPr id="7" name="Screen Recording 2024-11-19 at 15.46.08">
            <a:hlinkClick r:id="" action="ppaction://media"/>
            <a:extLst>
              <a:ext uri="{FF2B5EF4-FFF2-40B4-BE49-F238E27FC236}">
                <a16:creationId xmlns:a16="http://schemas.microsoft.com/office/drawing/2014/main" id="{D2D7EAFA-545D-1CC5-DBBC-6561720EBC9D}"/>
              </a:ext>
            </a:extLst>
          </p:cNvPr>
          <p:cNvPicPr>
            <a:picLocks noChangeAspect="1"/>
          </p:cNvPicPr>
          <p:nvPr>
            <a:videoFile r:link="rId6"/>
            <p:extLst>
              <p:ext uri="{DAA4B4D4-6D71-4841-9C94-3DE7FCFB9230}">
                <p14:media xmlns:p14="http://schemas.microsoft.com/office/powerpoint/2010/main" r:embed="rId5"/>
              </p:ext>
            </p:extLst>
          </p:nvPr>
        </p:nvPicPr>
        <p:blipFill>
          <a:blip r:embed="rId11"/>
          <a:stretch>
            <a:fillRect/>
          </a:stretch>
        </p:blipFill>
        <p:spPr>
          <a:xfrm>
            <a:off x="8294117" y="1362073"/>
            <a:ext cx="3755378" cy="3609976"/>
          </a:xfrm>
          <a:prstGeom prst="rect">
            <a:avLst/>
          </a:prstGeom>
        </p:spPr>
      </p:pic>
      <p:sp>
        <p:nvSpPr>
          <p:cNvPr id="8" name="TextBox 7">
            <a:extLst>
              <a:ext uri="{FF2B5EF4-FFF2-40B4-BE49-F238E27FC236}">
                <a16:creationId xmlns:a16="http://schemas.microsoft.com/office/drawing/2014/main" id="{2315190C-01D8-7C82-2BB5-19A1EE40CAD4}"/>
              </a:ext>
            </a:extLst>
          </p:cNvPr>
          <p:cNvSpPr txBox="1"/>
          <p:nvPr/>
        </p:nvSpPr>
        <p:spPr>
          <a:xfrm>
            <a:off x="1355631" y="5057081"/>
            <a:ext cx="2530569" cy="923330"/>
          </a:xfrm>
          <a:prstGeom prst="rect">
            <a:avLst/>
          </a:prstGeom>
          <a:noFill/>
        </p:spPr>
        <p:txBody>
          <a:bodyPr wrap="square" rtlCol="0">
            <a:spAutoFit/>
          </a:bodyPr>
          <a:lstStyle/>
          <a:p>
            <a:r>
              <a:rPr lang="en-US" b="1" dirty="0"/>
              <a:t>Drag &amp; Drop Task</a:t>
            </a:r>
          </a:p>
          <a:p>
            <a:r>
              <a:rPr lang="en-US" dirty="0"/>
              <a:t>Dragging a cube to different target position</a:t>
            </a:r>
          </a:p>
        </p:txBody>
      </p:sp>
      <p:sp>
        <p:nvSpPr>
          <p:cNvPr id="9" name="TextBox 8">
            <a:extLst>
              <a:ext uri="{FF2B5EF4-FFF2-40B4-BE49-F238E27FC236}">
                <a16:creationId xmlns:a16="http://schemas.microsoft.com/office/drawing/2014/main" id="{99B5D823-82EE-5861-54C2-0ABCC1F45B70}"/>
              </a:ext>
            </a:extLst>
          </p:cNvPr>
          <p:cNvSpPr txBox="1"/>
          <p:nvPr/>
        </p:nvSpPr>
        <p:spPr>
          <a:xfrm>
            <a:off x="5282851" y="5057081"/>
            <a:ext cx="2530569" cy="923330"/>
          </a:xfrm>
          <a:prstGeom prst="rect">
            <a:avLst/>
          </a:prstGeom>
          <a:noFill/>
        </p:spPr>
        <p:txBody>
          <a:bodyPr wrap="square" rtlCol="0">
            <a:spAutoFit/>
          </a:bodyPr>
          <a:lstStyle/>
          <a:p>
            <a:r>
              <a:rPr lang="en-US" b="1" dirty="0"/>
              <a:t>Slider Task</a:t>
            </a:r>
          </a:p>
          <a:p>
            <a:r>
              <a:rPr lang="en-US" dirty="0"/>
              <a:t>Sliding to different target values </a:t>
            </a:r>
          </a:p>
        </p:txBody>
      </p:sp>
      <p:sp>
        <p:nvSpPr>
          <p:cNvPr id="10" name="TextBox 9">
            <a:extLst>
              <a:ext uri="{FF2B5EF4-FFF2-40B4-BE49-F238E27FC236}">
                <a16:creationId xmlns:a16="http://schemas.microsoft.com/office/drawing/2014/main" id="{B3AFE531-BE65-B74E-73B2-5CE49F29CF6C}"/>
              </a:ext>
            </a:extLst>
          </p:cNvPr>
          <p:cNvSpPr txBox="1"/>
          <p:nvPr/>
        </p:nvSpPr>
        <p:spPr>
          <a:xfrm>
            <a:off x="9407431" y="5070961"/>
            <a:ext cx="2270464" cy="646331"/>
          </a:xfrm>
          <a:prstGeom prst="rect">
            <a:avLst/>
          </a:prstGeom>
          <a:noFill/>
        </p:spPr>
        <p:txBody>
          <a:bodyPr wrap="square" rtlCol="0">
            <a:spAutoFit/>
          </a:bodyPr>
          <a:lstStyle/>
          <a:p>
            <a:r>
              <a:rPr lang="en-US" b="1" dirty="0"/>
              <a:t>Sketch Task</a:t>
            </a:r>
          </a:p>
          <a:p>
            <a:r>
              <a:rPr lang="en-US" dirty="0"/>
              <a:t>Drawing smiling face</a:t>
            </a:r>
          </a:p>
        </p:txBody>
      </p:sp>
    </p:spTree>
    <p:extLst>
      <p:ext uri="{BB962C8B-B14F-4D97-AF65-F5344CB8AC3E}">
        <p14:creationId xmlns:p14="http://schemas.microsoft.com/office/powerpoint/2010/main" val="1804749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5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2150"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663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5"/>
                </p:tgtEl>
              </p:cMediaNode>
            </p:video>
            <p:seq concurrent="1" nextAc="seek">
              <p:cTn id="16" restart="whenNotActive" fill="hold" evtFilter="cancelBubble" nodeType="interactiveSeq">
                <p:stCondLst>
                  <p:cond evt="onClick" delay="0">
                    <p:tgtEl>
                      <p:spTgt spid="5"/>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5"/>
                                        </p:tgtEl>
                                      </p:cBhvr>
                                    </p:cmd>
                                  </p:childTnLst>
                                </p:cTn>
                              </p:par>
                            </p:childTnLst>
                          </p:cTn>
                        </p:par>
                      </p:childTnLst>
                    </p:cTn>
                  </p:par>
                </p:childTnLst>
              </p:cTn>
              <p:nextCondLst>
                <p:cond evt="onClick" delay="0">
                  <p:tgtEl>
                    <p:spTgt spid="5"/>
                  </p:tgtEl>
                </p:cond>
              </p:nextCondLst>
            </p:seq>
            <p:video>
              <p:cMediaNode vol="80000">
                <p:cTn id="21" fill="hold" display="0">
                  <p:stCondLst>
                    <p:cond delay="indefinite"/>
                  </p:stCondLst>
                </p:cTn>
                <p:tgtEl>
                  <p:spTgt spid="6"/>
                </p:tgtEl>
              </p:cMediaNode>
            </p:video>
            <p:seq concurrent="1" nextAc="seek">
              <p:cTn id="22" restart="whenNotActive" fill="hold" evtFilter="cancelBubble" nodeType="interactiveSeq">
                <p:stCondLst>
                  <p:cond evt="onClick" delay="0">
                    <p:tgtEl>
                      <p:spTgt spid="6"/>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6"/>
                                        </p:tgtEl>
                                      </p:cBhvr>
                                    </p:cmd>
                                  </p:childTnLst>
                                </p:cTn>
                              </p:par>
                            </p:childTnLst>
                          </p:cTn>
                        </p:par>
                      </p:childTnLst>
                    </p:cTn>
                  </p:par>
                </p:childTnLst>
              </p:cTn>
              <p:nextCondLst>
                <p:cond evt="onClick" delay="0">
                  <p:tgtEl>
                    <p:spTgt spid="6"/>
                  </p:tgtEl>
                </p:cond>
              </p:nextCondLst>
            </p:seq>
            <p:video>
              <p:cMediaNode vol="80000">
                <p:cTn id="27" fill="hold" display="0">
                  <p:stCondLst>
                    <p:cond delay="indefinite"/>
                  </p:stCondLst>
                </p:cTn>
                <p:tgtEl>
                  <p:spTgt spid="7"/>
                </p:tgtEl>
              </p:cMediaNode>
            </p:video>
            <p:seq concurrent="1" nextAc="seek">
              <p:cTn id="28" restart="whenNotActive" fill="hold" evtFilter="cancelBubble" nodeType="interactiveSeq">
                <p:stCondLst>
                  <p:cond evt="onClick" delay="0">
                    <p:tgtEl>
                      <p:spTgt spid="7"/>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119BDE1-468B-2B3B-2770-D4F14F2B2274}"/>
              </a:ext>
            </a:extLst>
          </p:cNvPr>
          <p:cNvSpPr>
            <a:spLocks noGrp="1"/>
          </p:cNvSpPr>
          <p:nvPr>
            <p:ph type="body" idx="2"/>
          </p:nvPr>
        </p:nvSpPr>
        <p:spPr>
          <a:xfrm>
            <a:off x="363895" y="1043285"/>
            <a:ext cx="11314000" cy="4067200"/>
          </a:xfrm>
        </p:spPr>
        <p:txBody>
          <a:bodyPr>
            <a:normAutofit/>
          </a:bodyPr>
          <a:lstStyle/>
          <a:p>
            <a:r>
              <a:rPr lang="en-US" dirty="0"/>
              <a:t>Imagine you are moving files between folders</a:t>
            </a:r>
          </a:p>
          <a:p>
            <a:endParaRPr lang="en-US" dirty="0"/>
          </a:p>
          <a:p>
            <a:r>
              <a:rPr lang="en-US" dirty="0"/>
              <a:t>Settings</a:t>
            </a:r>
          </a:p>
          <a:p>
            <a:pPr lvl="1"/>
            <a:r>
              <a:rPr lang="en-US" sz="2200" dirty="0"/>
              <a:t>35 times in 1 set</a:t>
            </a:r>
          </a:p>
          <a:p>
            <a:pPr lvl="1"/>
            <a:r>
              <a:rPr lang="en-US" sz="2200" dirty="0"/>
              <a:t>2 sets</a:t>
            </a:r>
          </a:p>
          <a:p>
            <a:pPr marL="177796" indent="0">
              <a:buNone/>
            </a:pPr>
            <a:endParaRPr lang="en-US" dirty="0"/>
          </a:p>
          <a:p>
            <a:pPr marL="795847" lvl="1" indent="0">
              <a:buNone/>
            </a:pPr>
            <a:endParaRPr lang="en-US" sz="2200" dirty="0"/>
          </a:p>
        </p:txBody>
      </p:sp>
      <p:pic>
        <p:nvPicPr>
          <p:cNvPr id="2" name="Screen Recording 2024-11-19 at 15.45.06">
            <a:hlinkClick r:id="" action="ppaction://media"/>
            <a:extLst>
              <a:ext uri="{FF2B5EF4-FFF2-40B4-BE49-F238E27FC236}">
                <a16:creationId xmlns:a16="http://schemas.microsoft.com/office/drawing/2014/main" id="{DEB7E548-A78D-428D-82D8-43A853873AD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958349" y="1043285"/>
            <a:ext cx="3560825" cy="3627155"/>
          </a:xfrm>
          <a:prstGeom prst="rect">
            <a:avLst/>
          </a:prstGeom>
        </p:spPr>
      </p:pic>
      <p:sp>
        <p:nvSpPr>
          <p:cNvPr id="5" name="Text Placeholder 1">
            <a:extLst>
              <a:ext uri="{FF2B5EF4-FFF2-40B4-BE49-F238E27FC236}">
                <a16:creationId xmlns:a16="http://schemas.microsoft.com/office/drawing/2014/main" id="{B093F511-47AF-47A9-72D0-E958102A90C0}"/>
              </a:ext>
            </a:extLst>
          </p:cNvPr>
          <p:cNvSpPr txBox="1">
            <a:spLocks/>
          </p:cNvSpPr>
          <p:nvPr/>
        </p:nvSpPr>
        <p:spPr>
          <a:xfrm>
            <a:off x="363895" y="355288"/>
            <a:ext cx="11314000" cy="569600"/>
          </a:xfrm>
          <a:prstGeom prst="rect">
            <a:avLst/>
          </a:prstGeom>
          <a:noFill/>
          <a:ln>
            <a:noFill/>
          </a:ln>
        </p:spPr>
        <p:txBody>
          <a:bodyPr spcFirstLastPara="1" vert="horz" wrap="square" lIns="68575" tIns="34275" rIns="68575" bIns="34275" rtlCol="0" anchor="t" anchorCtr="0">
            <a:normAutofit lnSpcReduction="10000"/>
          </a:bodyPr>
          <a:lstStyle>
            <a:lvl1pPr marL="609585" marR="0" lvl="0" indent="-304792" algn="l" defTabSz="914400" rtl="0" eaLnBrk="1" latinLnBrk="0" hangingPunct="1">
              <a:lnSpc>
                <a:spcPct val="90000"/>
              </a:lnSpc>
              <a:spcBef>
                <a:spcPts val="1067"/>
              </a:spcBef>
              <a:spcAft>
                <a:spcPts val="0"/>
              </a:spcAft>
              <a:buClr>
                <a:schemeClr val="lt1"/>
              </a:buClr>
              <a:buSzPts val="2000"/>
              <a:buFont typeface="Arial"/>
              <a:buNone/>
              <a:defRPr sz="2667" b="1" i="0" u="none" strike="noStrike" kern="1200" cap="none">
                <a:solidFill>
                  <a:schemeClr val="lt1"/>
                </a:solidFill>
                <a:latin typeface="Arial"/>
                <a:ea typeface="Arial"/>
                <a:cs typeface="Arial"/>
                <a:sym typeface="Arial"/>
              </a:defRPr>
            </a:lvl1pPr>
            <a:lvl2pPr marL="1219170" marR="0" lvl="1" indent="-457189" algn="l" defTabSz="914400" rtl="0" eaLnBrk="1" latinLnBrk="0" hangingPunct="1">
              <a:lnSpc>
                <a:spcPct val="90000"/>
              </a:lnSpc>
              <a:spcBef>
                <a:spcPts val="1600"/>
              </a:spcBef>
              <a:spcAft>
                <a:spcPts val="0"/>
              </a:spcAft>
              <a:buClr>
                <a:schemeClr val="dk1"/>
              </a:buClr>
              <a:buSzPts val="1800"/>
              <a:buFont typeface="Arial"/>
              <a:buChar char="•"/>
              <a:defRPr sz="2400" b="0" i="0" u="none" strike="noStrike" kern="1200" cap="none">
                <a:solidFill>
                  <a:schemeClr val="dk1"/>
                </a:solidFill>
                <a:latin typeface="Calibri"/>
                <a:ea typeface="Calibri"/>
                <a:cs typeface="Calibri"/>
                <a:sym typeface="Calibri"/>
              </a:defRPr>
            </a:lvl2pPr>
            <a:lvl3pPr marL="1828754" marR="0" lvl="2" indent="-431789" algn="l" defTabSz="914400" rtl="0" eaLnBrk="1" latinLnBrk="0" hangingPunct="1">
              <a:lnSpc>
                <a:spcPct val="90000"/>
              </a:lnSpc>
              <a:spcBef>
                <a:spcPts val="1600"/>
              </a:spcBef>
              <a:spcAft>
                <a:spcPts val="0"/>
              </a:spcAft>
              <a:buClr>
                <a:schemeClr val="dk1"/>
              </a:buClr>
              <a:buSzPts val="1500"/>
              <a:buFont typeface="Arial"/>
              <a:buChar char="•"/>
              <a:defRPr sz="2000" b="0" i="0" u="none" strike="noStrike" kern="1200" cap="none">
                <a:solidFill>
                  <a:schemeClr val="dk1"/>
                </a:solidFill>
                <a:latin typeface="Calibri"/>
                <a:ea typeface="Calibri"/>
                <a:cs typeface="Calibri"/>
                <a:sym typeface="Calibri"/>
              </a:defRPr>
            </a:lvl3pPr>
            <a:lvl4pPr marL="2438339" marR="0" lvl="3"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4pPr>
            <a:lvl5pPr marL="3047924" marR="0" lvl="4"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5pPr>
            <a:lvl6pPr marL="3657509" marR="0" lvl="5"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6pPr>
            <a:lvl7pPr marL="4267093" marR="0" lvl="6"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7pPr>
            <a:lvl8pPr marL="4876678" marR="0" lvl="7"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8pPr>
            <a:lvl9pPr marL="5486263" marR="0" lvl="8" indent="-423323" algn="l" defTabSz="914400" rtl="0" eaLnBrk="1" latinLnBrk="0" hangingPunct="1">
              <a:lnSpc>
                <a:spcPct val="90000"/>
              </a:lnSpc>
              <a:spcBef>
                <a:spcPts val="1600"/>
              </a:spcBef>
              <a:spcAft>
                <a:spcPts val="160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9pPr>
          </a:lstStyle>
          <a:p>
            <a:r>
              <a:rPr lang="en-US" dirty="0">
                <a:solidFill>
                  <a:schemeClr val="accent1"/>
                </a:solidFill>
              </a:rPr>
              <a:t>Planar Interaction Tasks</a:t>
            </a:r>
            <a:r>
              <a:rPr lang="zh-CN" altLang="en-US" dirty="0">
                <a:solidFill>
                  <a:schemeClr val="accent1"/>
                </a:solidFill>
              </a:rPr>
              <a:t> </a:t>
            </a:r>
            <a:r>
              <a:rPr lang="en-US" altLang="zh-CN" dirty="0">
                <a:solidFill>
                  <a:schemeClr val="accent1"/>
                </a:solidFill>
              </a:rPr>
              <a:t>–Drang and Drop</a:t>
            </a:r>
            <a:endParaRPr lang="en-US" dirty="0">
              <a:solidFill>
                <a:schemeClr val="accent1"/>
              </a:solidFill>
            </a:endParaRPr>
          </a:p>
        </p:txBody>
      </p:sp>
    </p:spTree>
    <p:extLst>
      <p:ext uri="{BB962C8B-B14F-4D97-AF65-F5344CB8AC3E}">
        <p14:creationId xmlns:p14="http://schemas.microsoft.com/office/powerpoint/2010/main" val="688746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9E3EC-93D0-8EC5-76DF-DBE72FBAE365}"/>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0E518BB7-4830-1753-7282-7AD615CA37B6}"/>
              </a:ext>
            </a:extLst>
          </p:cNvPr>
          <p:cNvSpPr>
            <a:spLocks noGrp="1"/>
          </p:cNvSpPr>
          <p:nvPr>
            <p:ph type="body" idx="2"/>
          </p:nvPr>
        </p:nvSpPr>
        <p:spPr>
          <a:xfrm>
            <a:off x="363895" y="1043285"/>
            <a:ext cx="11314000" cy="4067200"/>
          </a:xfrm>
        </p:spPr>
        <p:txBody>
          <a:bodyPr>
            <a:normAutofit/>
          </a:bodyPr>
          <a:lstStyle/>
          <a:p>
            <a:r>
              <a:rPr lang="en-US" dirty="0"/>
              <a:t>Imagine you want to set a specific value on a slider</a:t>
            </a:r>
          </a:p>
          <a:p>
            <a:endParaRPr lang="en-US" dirty="0"/>
          </a:p>
          <a:p>
            <a:r>
              <a:rPr lang="en-US" dirty="0"/>
              <a:t>Settings</a:t>
            </a:r>
          </a:p>
          <a:p>
            <a:pPr lvl="1"/>
            <a:r>
              <a:rPr lang="en-US" sz="2200" dirty="0"/>
              <a:t>Side 3 sliders for 5 times in 1 set</a:t>
            </a:r>
          </a:p>
          <a:p>
            <a:pPr lvl="1"/>
            <a:r>
              <a:rPr lang="en-US" sz="2200" dirty="0"/>
              <a:t>2 sets</a:t>
            </a:r>
            <a:endParaRPr lang="en-US" sz="2400" dirty="0"/>
          </a:p>
          <a:p>
            <a:pPr marL="177796" indent="0">
              <a:buNone/>
            </a:pPr>
            <a:endParaRPr lang="en-US" dirty="0"/>
          </a:p>
          <a:p>
            <a:pPr marL="795847" lvl="1" indent="0">
              <a:buNone/>
            </a:pPr>
            <a:endParaRPr lang="en-US" sz="2200" dirty="0"/>
          </a:p>
        </p:txBody>
      </p:sp>
      <p:sp>
        <p:nvSpPr>
          <p:cNvPr id="5" name="Text Placeholder 1">
            <a:extLst>
              <a:ext uri="{FF2B5EF4-FFF2-40B4-BE49-F238E27FC236}">
                <a16:creationId xmlns:a16="http://schemas.microsoft.com/office/drawing/2014/main" id="{1D978FE4-5586-D74E-4504-C2B19763F75A}"/>
              </a:ext>
            </a:extLst>
          </p:cNvPr>
          <p:cNvSpPr txBox="1">
            <a:spLocks/>
          </p:cNvSpPr>
          <p:nvPr/>
        </p:nvSpPr>
        <p:spPr>
          <a:xfrm>
            <a:off x="363895" y="355288"/>
            <a:ext cx="11314000" cy="569600"/>
          </a:xfrm>
          <a:prstGeom prst="rect">
            <a:avLst/>
          </a:prstGeom>
          <a:noFill/>
          <a:ln>
            <a:noFill/>
          </a:ln>
        </p:spPr>
        <p:txBody>
          <a:bodyPr spcFirstLastPara="1" vert="horz" wrap="square" lIns="68575" tIns="34275" rIns="68575" bIns="34275" rtlCol="0" anchor="t" anchorCtr="0">
            <a:normAutofit lnSpcReduction="10000"/>
          </a:bodyPr>
          <a:lstStyle>
            <a:lvl1pPr marL="609585" marR="0" lvl="0" indent="-304792" algn="l" defTabSz="914400" rtl="0" eaLnBrk="1" latinLnBrk="0" hangingPunct="1">
              <a:lnSpc>
                <a:spcPct val="90000"/>
              </a:lnSpc>
              <a:spcBef>
                <a:spcPts val="1067"/>
              </a:spcBef>
              <a:spcAft>
                <a:spcPts val="0"/>
              </a:spcAft>
              <a:buClr>
                <a:schemeClr val="lt1"/>
              </a:buClr>
              <a:buSzPts val="2000"/>
              <a:buFont typeface="Arial"/>
              <a:buNone/>
              <a:defRPr sz="2667" b="1" i="0" u="none" strike="noStrike" kern="1200" cap="none">
                <a:solidFill>
                  <a:schemeClr val="lt1"/>
                </a:solidFill>
                <a:latin typeface="Arial"/>
                <a:ea typeface="Arial"/>
                <a:cs typeface="Arial"/>
                <a:sym typeface="Arial"/>
              </a:defRPr>
            </a:lvl1pPr>
            <a:lvl2pPr marL="1219170" marR="0" lvl="1" indent="-457189" algn="l" defTabSz="914400" rtl="0" eaLnBrk="1" latinLnBrk="0" hangingPunct="1">
              <a:lnSpc>
                <a:spcPct val="90000"/>
              </a:lnSpc>
              <a:spcBef>
                <a:spcPts val="1600"/>
              </a:spcBef>
              <a:spcAft>
                <a:spcPts val="0"/>
              </a:spcAft>
              <a:buClr>
                <a:schemeClr val="dk1"/>
              </a:buClr>
              <a:buSzPts val="1800"/>
              <a:buFont typeface="Arial"/>
              <a:buChar char="•"/>
              <a:defRPr sz="2400" b="0" i="0" u="none" strike="noStrike" kern="1200" cap="none">
                <a:solidFill>
                  <a:schemeClr val="dk1"/>
                </a:solidFill>
                <a:latin typeface="Calibri"/>
                <a:ea typeface="Calibri"/>
                <a:cs typeface="Calibri"/>
                <a:sym typeface="Calibri"/>
              </a:defRPr>
            </a:lvl2pPr>
            <a:lvl3pPr marL="1828754" marR="0" lvl="2" indent="-431789" algn="l" defTabSz="914400" rtl="0" eaLnBrk="1" latinLnBrk="0" hangingPunct="1">
              <a:lnSpc>
                <a:spcPct val="90000"/>
              </a:lnSpc>
              <a:spcBef>
                <a:spcPts val="1600"/>
              </a:spcBef>
              <a:spcAft>
                <a:spcPts val="0"/>
              </a:spcAft>
              <a:buClr>
                <a:schemeClr val="dk1"/>
              </a:buClr>
              <a:buSzPts val="1500"/>
              <a:buFont typeface="Arial"/>
              <a:buChar char="•"/>
              <a:defRPr sz="2000" b="0" i="0" u="none" strike="noStrike" kern="1200" cap="none">
                <a:solidFill>
                  <a:schemeClr val="dk1"/>
                </a:solidFill>
                <a:latin typeface="Calibri"/>
                <a:ea typeface="Calibri"/>
                <a:cs typeface="Calibri"/>
                <a:sym typeface="Calibri"/>
              </a:defRPr>
            </a:lvl3pPr>
            <a:lvl4pPr marL="2438339" marR="0" lvl="3"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4pPr>
            <a:lvl5pPr marL="3047924" marR="0" lvl="4"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5pPr>
            <a:lvl6pPr marL="3657509" marR="0" lvl="5"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6pPr>
            <a:lvl7pPr marL="4267093" marR="0" lvl="6"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7pPr>
            <a:lvl8pPr marL="4876678" marR="0" lvl="7"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8pPr>
            <a:lvl9pPr marL="5486263" marR="0" lvl="8" indent="-423323" algn="l" defTabSz="914400" rtl="0" eaLnBrk="1" latinLnBrk="0" hangingPunct="1">
              <a:lnSpc>
                <a:spcPct val="90000"/>
              </a:lnSpc>
              <a:spcBef>
                <a:spcPts val="1600"/>
              </a:spcBef>
              <a:spcAft>
                <a:spcPts val="160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9pPr>
          </a:lstStyle>
          <a:p>
            <a:r>
              <a:rPr lang="en-US" dirty="0">
                <a:solidFill>
                  <a:schemeClr val="accent1"/>
                </a:solidFill>
              </a:rPr>
              <a:t>Planar Interaction Tasks</a:t>
            </a:r>
            <a:r>
              <a:rPr lang="zh-CN" altLang="en-US" dirty="0">
                <a:solidFill>
                  <a:schemeClr val="accent1"/>
                </a:solidFill>
              </a:rPr>
              <a:t> </a:t>
            </a:r>
            <a:r>
              <a:rPr lang="en-US" altLang="zh-CN" dirty="0">
                <a:solidFill>
                  <a:schemeClr val="accent1"/>
                </a:solidFill>
              </a:rPr>
              <a:t>–Slider</a:t>
            </a:r>
            <a:endParaRPr lang="en-US" dirty="0">
              <a:solidFill>
                <a:schemeClr val="accent1"/>
              </a:solidFill>
            </a:endParaRPr>
          </a:p>
        </p:txBody>
      </p:sp>
      <p:pic>
        <p:nvPicPr>
          <p:cNvPr id="4" name="Screen Recording 2024-11-19 at 15.45.43">
            <a:hlinkClick r:id="" action="ppaction://media"/>
            <a:extLst>
              <a:ext uri="{FF2B5EF4-FFF2-40B4-BE49-F238E27FC236}">
                <a16:creationId xmlns:a16="http://schemas.microsoft.com/office/drawing/2014/main" id="{B8E061B7-A5F6-5D23-F618-E8F2CA74F83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631033" y="1271897"/>
            <a:ext cx="3644237" cy="3609976"/>
          </a:xfrm>
          <a:prstGeom prst="rect">
            <a:avLst/>
          </a:prstGeom>
        </p:spPr>
      </p:pic>
    </p:spTree>
    <p:extLst>
      <p:ext uri="{BB962C8B-B14F-4D97-AF65-F5344CB8AC3E}">
        <p14:creationId xmlns:p14="http://schemas.microsoft.com/office/powerpoint/2010/main" val="855919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D80EA7-F3CA-8D7B-6E4D-7244ABEA213C}"/>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822E32B6-036C-E7BF-950E-97CEE017EF0A}"/>
              </a:ext>
            </a:extLst>
          </p:cNvPr>
          <p:cNvSpPr>
            <a:spLocks noGrp="1"/>
          </p:cNvSpPr>
          <p:nvPr>
            <p:ph type="body" idx="2"/>
          </p:nvPr>
        </p:nvSpPr>
        <p:spPr>
          <a:xfrm>
            <a:off x="363895" y="1043285"/>
            <a:ext cx="11314000" cy="4067200"/>
          </a:xfrm>
        </p:spPr>
        <p:txBody>
          <a:bodyPr>
            <a:normAutofit/>
          </a:bodyPr>
          <a:lstStyle/>
          <a:p>
            <a:r>
              <a:rPr lang="en-US" dirty="0"/>
              <a:t>Imagine you are drawing a 2D sketch with your fingertip</a:t>
            </a:r>
          </a:p>
          <a:p>
            <a:endParaRPr lang="en-US" dirty="0"/>
          </a:p>
          <a:p>
            <a:r>
              <a:rPr lang="en-US" dirty="0"/>
              <a:t>Settings</a:t>
            </a:r>
          </a:p>
          <a:p>
            <a:pPr lvl="1"/>
            <a:r>
              <a:rPr lang="en-US" sz="2200" dirty="0"/>
              <a:t>6 faces in 1 set</a:t>
            </a:r>
          </a:p>
          <a:p>
            <a:pPr lvl="1"/>
            <a:r>
              <a:rPr lang="en-US" sz="2200" dirty="0"/>
              <a:t>2 sets</a:t>
            </a:r>
          </a:p>
          <a:p>
            <a:pPr marL="177796" indent="0">
              <a:buNone/>
            </a:pPr>
            <a:endParaRPr lang="en-US" dirty="0"/>
          </a:p>
          <a:p>
            <a:pPr marL="795847" lvl="1" indent="0">
              <a:buNone/>
            </a:pPr>
            <a:endParaRPr lang="en-US" sz="2200" dirty="0"/>
          </a:p>
        </p:txBody>
      </p:sp>
      <p:sp>
        <p:nvSpPr>
          <p:cNvPr id="5" name="Text Placeholder 1">
            <a:extLst>
              <a:ext uri="{FF2B5EF4-FFF2-40B4-BE49-F238E27FC236}">
                <a16:creationId xmlns:a16="http://schemas.microsoft.com/office/drawing/2014/main" id="{450CD869-5634-8329-1282-F07FD64D05EC}"/>
              </a:ext>
            </a:extLst>
          </p:cNvPr>
          <p:cNvSpPr txBox="1">
            <a:spLocks/>
          </p:cNvSpPr>
          <p:nvPr/>
        </p:nvSpPr>
        <p:spPr>
          <a:xfrm>
            <a:off x="363895" y="355288"/>
            <a:ext cx="11314000" cy="569600"/>
          </a:xfrm>
          <a:prstGeom prst="rect">
            <a:avLst/>
          </a:prstGeom>
          <a:noFill/>
          <a:ln>
            <a:noFill/>
          </a:ln>
        </p:spPr>
        <p:txBody>
          <a:bodyPr spcFirstLastPara="1" vert="horz" wrap="square" lIns="68575" tIns="34275" rIns="68575" bIns="34275" rtlCol="0" anchor="t" anchorCtr="0">
            <a:normAutofit lnSpcReduction="10000"/>
          </a:bodyPr>
          <a:lstStyle>
            <a:lvl1pPr marL="609585" marR="0" lvl="0" indent="-304792" algn="l" defTabSz="914400" rtl="0" eaLnBrk="1" latinLnBrk="0" hangingPunct="1">
              <a:lnSpc>
                <a:spcPct val="90000"/>
              </a:lnSpc>
              <a:spcBef>
                <a:spcPts val="1067"/>
              </a:spcBef>
              <a:spcAft>
                <a:spcPts val="0"/>
              </a:spcAft>
              <a:buClr>
                <a:schemeClr val="lt1"/>
              </a:buClr>
              <a:buSzPts val="2000"/>
              <a:buFont typeface="Arial"/>
              <a:buNone/>
              <a:defRPr sz="2667" b="1" i="0" u="none" strike="noStrike" kern="1200" cap="none">
                <a:solidFill>
                  <a:schemeClr val="lt1"/>
                </a:solidFill>
                <a:latin typeface="Arial"/>
                <a:ea typeface="Arial"/>
                <a:cs typeface="Arial"/>
                <a:sym typeface="Arial"/>
              </a:defRPr>
            </a:lvl1pPr>
            <a:lvl2pPr marL="1219170" marR="0" lvl="1" indent="-457189" algn="l" defTabSz="914400" rtl="0" eaLnBrk="1" latinLnBrk="0" hangingPunct="1">
              <a:lnSpc>
                <a:spcPct val="90000"/>
              </a:lnSpc>
              <a:spcBef>
                <a:spcPts val="1600"/>
              </a:spcBef>
              <a:spcAft>
                <a:spcPts val="0"/>
              </a:spcAft>
              <a:buClr>
                <a:schemeClr val="dk1"/>
              </a:buClr>
              <a:buSzPts val="1800"/>
              <a:buFont typeface="Arial"/>
              <a:buChar char="•"/>
              <a:defRPr sz="2400" b="0" i="0" u="none" strike="noStrike" kern="1200" cap="none">
                <a:solidFill>
                  <a:schemeClr val="dk1"/>
                </a:solidFill>
                <a:latin typeface="Calibri"/>
                <a:ea typeface="Calibri"/>
                <a:cs typeface="Calibri"/>
                <a:sym typeface="Calibri"/>
              </a:defRPr>
            </a:lvl2pPr>
            <a:lvl3pPr marL="1828754" marR="0" lvl="2" indent="-431789" algn="l" defTabSz="914400" rtl="0" eaLnBrk="1" latinLnBrk="0" hangingPunct="1">
              <a:lnSpc>
                <a:spcPct val="90000"/>
              </a:lnSpc>
              <a:spcBef>
                <a:spcPts val="1600"/>
              </a:spcBef>
              <a:spcAft>
                <a:spcPts val="0"/>
              </a:spcAft>
              <a:buClr>
                <a:schemeClr val="dk1"/>
              </a:buClr>
              <a:buSzPts val="1500"/>
              <a:buFont typeface="Arial"/>
              <a:buChar char="•"/>
              <a:defRPr sz="2000" b="0" i="0" u="none" strike="noStrike" kern="1200" cap="none">
                <a:solidFill>
                  <a:schemeClr val="dk1"/>
                </a:solidFill>
                <a:latin typeface="Calibri"/>
                <a:ea typeface="Calibri"/>
                <a:cs typeface="Calibri"/>
                <a:sym typeface="Calibri"/>
              </a:defRPr>
            </a:lvl3pPr>
            <a:lvl4pPr marL="2438339" marR="0" lvl="3"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4pPr>
            <a:lvl5pPr marL="3047924" marR="0" lvl="4"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5pPr>
            <a:lvl6pPr marL="3657509" marR="0" lvl="5"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6pPr>
            <a:lvl7pPr marL="4267093" marR="0" lvl="6"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7pPr>
            <a:lvl8pPr marL="4876678" marR="0" lvl="7"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8pPr>
            <a:lvl9pPr marL="5486263" marR="0" lvl="8" indent="-423323" algn="l" defTabSz="914400" rtl="0" eaLnBrk="1" latinLnBrk="0" hangingPunct="1">
              <a:lnSpc>
                <a:spcPct val="90000"/>
              </a:lnSpc>
              <a:spcBef>
                <a:spcPts val="1600"/>
              </a:spcBef>
              <a:spcAft>
                <a:spcPts val="160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9pPr>
          </a:lstStyle>
          <a:p>
            <a:r>
              <a:rPr lang="en-US" dirty="0">
                <a:solidFill>
                  <a:schemeClr val="accent1"/>
                </a:solidFill>
              </a:rPr>
              <a:t>Planar Interaction Tasks</a:t>
            </a:r>
            <a:r>
              <a:rPr lang="zh-CN" altLang="en-US" dirty="0">
                <a:solidFill>
                  <a:schemeClr val="accent1"/>
                </a:solidFill>
              </a:rPr>
              <a:t> </a:t>
            </a:r>
            <a:r>
              <a:rPr lang="en-US" altLang="zh-CN" dirty="0">
                <a:solidFill>
                  <a:schemeClr val="accent1"/>
                </a:solidFill>
              </a:rPr>
              <a:t>–Sketching</a:t>
            </a:r>
            <a:endParaRPr lang="en-US" dirty="0">
              <a:solidFill>
                <a:schemeClr val="accent1"/>
              </a:solidFill>
            </a:endParaRPr>
          </a:p>
        </p:txBody>
      </p:sp>
      <p:pic>
        <p:nvPicPr>
          <p:cNvPr id="4" name="Screen Recording 2024-11-19 at 15.46.08">
            <a:hlinkClick r:id="" action="ppaction://media"/>
            <a:extLst>
              <a:ext uri="{FF2B5EF4-FFF2-40B4-BE49-F238E27FC236}">
                <a16:creationId xmlns:a16="http://schemas.microsoft.com/office/drawing/2014/main" id="{C4234DA1-6567-6407-2A7C-9B79A266449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601241" y="1618906"/>
            <a:ext cx="3755378" cy="3609976"/>
          </a:xfrm>
          <a:prstGeom prst="rect">
            <a:avLst/>
          </a:prstGeom>
        </p:spPr>
      </p:pic>
    </p:spTree>
    <p:extLst>
      <p:ext uri="{BB962C8B-B14F-4D97-AF65-F5344CB8AC3E}">
        <p14:creationId xmlns:p14="http://schemas.microsoft.com/office/powerpoint/2010/main" val="3101901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97115-820E-EC5F-2F02-A0D0BEB6E75F}"/>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482657B7-F6AD-D408-2E0F-BB330E4F62A9}"/>
              </a:ext>
            </a:extLst>
          </p:cNvPr>
          <p:cNvSpPr>
            <a:spLocks noGrp="1"/>
          </p:cNvSpPr>
          <p:nvPr>
            <p:ph type="body" idx="2"/>
          </p:nvPr>
        </p:nvSpPr>
        <p:spPr>
          <a:xfrm>
            <a:off x="363895" y="1263308"/>
            <a:ext cx="11314000" cy="4067200"/>
          </a:xfrm>
        </p:spPr>
        <p:txBody>
          <a:bodyPr>
            <a:normAutofit fontScale="92500" lnSpcReduction="10000"/>
          </a:bodyPr>
          <a:lstStyle/>
          <a:p>
            <a:r>
              <a:rPr lang="en-US" dirty="0"/>
              <a:t>Drag-and-Drop task</a:t>
            </a:r>
          </a:p>
          <a:p>
            <a:pPr lvl="1"/>
            <a:r>
              <a:rPr lang="en-US" sz="2200" dirty="0"/>
              <a:t>35 times in 1 set</a:t>
            </a:r>
          </a:p>
          <a:p>
            <a:pPr lvl="1"/>
            <a:r>
              <a:rPr lang="en-US" sz="2200" dirty="0"/>
              <a:t>2 sets</a:t>
            </a:r>
          </a:p>
          <a:p>
            <a:r>
              <a:rPr lang="en-US" dirty="0"/>
              <a:t>Slider task</a:t>
            </a:r>
          </a:p>
          <a:p>
            <a:pPr lvl="1"/>
            <a:r>
              <a:rPr lang="en-US" sz="2200" dirty="0"/>
              <a:t>Side 3 sliders for 5 times in 1 set</a:t>
            </a:r>
          </a:p>
          <a:p>
            <a:pPr lvl="1"/>
            <a:r>
              <a:rPr lang="en-US" sz="2200" dirty="0"/>
              <a:t>2 sets</a:t>
            </a:r>
            <a:endParaRPr lang="en-US" dirty="0"/>
          </a:p>
          <a:p>
            <a:r>
              <a:rPr lang="en-US" dirty="0"/>
              <a:t>Sketch task</a:t>
            </a:r>
          </a:p>
          <a:p>
            <a:pPr lvl="1"/>
            <a:r>
              <a:rPr lang="en-US" sz="2200" dirty="0"/>
              <a:t>6 faces in 1 set</a:t>
            </a:r>
          </a:p>
          <a:p>
            <a:pPr lvl="1"/>
            <a:r>
              <a:rPr lang="en-US" sz="2200" dirty="0"/>
              <a:t>2 sets</a:t>
            </a:r>
          </a:p>
          <a:p>
            <a:pPr lvl="1"/>
            <a:endParaRPr lang="en-US" dirty="0"/>
          </a:p>
        </p:txBody>
      </p:sp>
      <p:sp>
        <p:nvSpPr>
          <p:cNvPr id="4" name="Text Placeholder 1">
            <a:extLst>
              <a:ext uri="{FF2B5EF4-FFF2-40B4-BE49-F238E27FC236}">
                <a16:creationId xmlns:a16="http://schemas.microsoft.com/office/drawing/2014/main" id="{D7D99D79-FAFD-0F45-7E84-7B1B08115424}"/>
              </a:ext>
            </a:extLst>
          </p:cNvPr>
          <p:cNvSpPr>
            <a:spLocks noGrp="1"/>
          </p:cNvSpPr>
          <p:nvPr>
            <p:ph type="body" idx="1"/>
          </p:nvPr>
        </p:nvSpPr>
        <p:spPr>
          <a:xfrm>
            <a:off x="363895" y="355288"/>
            <a:ext cx="11314000" cy="569600"/>
          </a:xfrm>
        </p:spPr>
        <p:txBody>
          <a:bodyPr>
            <a:normAutofit lnSpcReduction="10000"/>
          </a:bodyPr>
          <a:lstStyle/>
          <a:p>
            <a:r>
              <a:rPr lang="en-US" dirty="0">
                <a:solidFill>
                  <a:schemeClr val="accent1"/>
                </a:solidFill>
              </a:rPr>
              <a:t>Experiment Settings</a:t>
            </a:r>
          </a:p>
        </p:txBody>
      </p:sp>
    </p:spTree>
    <p:extLst>
      <p:ext uri="{BB962C8B-B14F-4D97-AF65-F5344CB8AC3E}">
        <p14:creationId xmlns:p14="http://schemas.microsoft.com/office/powerpoint/2010/main" val="620419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422701E-827D-B0B1-3EBD-6ED84E0C28F1}"/>
              </a:ext>
            </a:extLst>
          </p:cNvPr>
          <p:cNvSpPr>
            <a:spLocks noGrp="1"/>
          </p:cNvSpPr>
          <p:nvPr>
            <p:ph type="body" idx="2"/>
          </p:nvPr>
        </p:nvSpPr>
        <p:spPr>
          <a:xfrm>
            <a:off x="314468" y="988540"/>
            <a:ext cx="11314000" cy="4880919"/>
          </a:xfrm>
        </p:spPr>
        <p:txBody>
          <a:bodyPr>
            <a:normAutofit/>
          </a:bodyPr>
          <a:lstStyle/>
          <a:p>
            <a:pPr marL="692146" indent="-514350">
              <a:buSzPct val="73000"/>
              <a:buFont typeface="+mj-lt"/>
              <a:buAutoNum type="arabicPeriod"/>
            </a:pPr>
            <a:r>
              <a:rPr lang="en-US" sz="2400" dirty="0"/>
              <a:t>Complete the three planar interaction tasks</a:t>
            </a:r>
          </a:p>
          <a:p>
            <a:pPr marL="692146" indent="-514350">
              <a:buSzPct val="73000"/>
              <a:buFont typeface="+mj-lt"/>
              <a:buAutoNum type="arabicPeriod"/>
            </a:pPr>
            <a:endParaRPr lang="en-US" sz="2400" dirty="0"/>
          </a:p>
          <a:p>
            <a:pPr marL="692146" indent="-514350">
              <a:buSzPct val="73000"/>
              <a:buFont typeface="+mj-lt"/>
              <a:buAutoNum type="arabicPeriod"/>
            </a:pPr>
            <a:r>
              <a:rPr lang="en-US" sz="2400" dirty="0"/>
              <a:t>Fill in the System Usability Survey – how usable the system is</a:t>
            </a:r>
          </a:p>
          <a:p>
            <a:pPr marL="692146" indent="-514350">
              <a:buSzPct val="73000"/>
              <a:buFont typeface="+mj-lt"/>
              <a:buAutoNum type="arabicPeriod"/>
            </a:pPr>
            <a:endParaRPr lang="en-US" sz="2400" dirty="0"/>
          </a:p>
          <a:p>
            <a:pPr marL="692146" indent="-514350">
              <a:buSzPct val="73000"/>
              <a:buFont typeface="+mj-lt"/>
              <a:buAutoNum type="arabicPeriod"/>
            </a:pPr>
            <a:r>
              <a:rPr lang="en-US" sz="2400" dirty="0"/>
              <a:t>Fill in the NASA-TLX questionnaire – how much workload was involved</a:t>
            </a:r>
          </a:p>
          <a:p>
            <a:pPr marL="692146" indent="-514350">
              <a:buSzPct val="73000"/>
              <a:buFont typeface="+mj-lt"/>
              <a:buAutoNum type="arabicPeriod"/>
            </a:pPr>
            <a:endParaRPr lang="en-US" sz="2400" dirty="0"/>
          </a:p>
          <a:p>
            <a:pPr marL="692146" indent="-514350">
              <a:buSzPct val="73000"/>
              <a:buFont typeface="+mj-lt"/>
              <a:buAutoNum type="arabicPeriod"/>
            </a:pPr>
            <a:r>
              <a:rPr lang="en-US" sz="2400" dirty="0"/>
              <a:t>Repeat steps 1-3 in the alternative condition</a:t>
            </a:r>
          </a:p>
          <a:p>
            <a:pPr marL="692146" indent="-514350">
              <a:buSzPct val="73000"/>
              <a:buFont typeface="+mj-lt"/>
              <a:buAutoNum type="arabicPeriod"/>
            </a:pPr>
            <a:endParaRPr lang="en-US" sz="2400" dirty="0"/>
          </a:p>
          <a:p>
            <a:pPr marL="692146" indent="-514350">
              <a:buSzPct val="73000"/>
              <a:buFont typeface="+mj-lt"/>
              <a:buAutoNum type="arabicPeriod"/>
            </a:pPr>
            <a:r>
              <a:rPr lang="en-US" sz="2400" dirty="0"/>
              <a:t>Short interview</a:t>
            </a:r>
          </a:p>
        </p:txBody>
      </p:sp>
      <p:sp>
        <p:nvSpPr>
          <p:cNvPr id="4" name="Text Placeholder 1">
            <a:extLst>
              <a:ext uri="{FF2B5EF4-FFF2-40B4-BE49-F238E27FC236}">
                <a16:creationId xmlns:a16="http://schemas.microsoft.com/office/drawing/2014/main" id="{2BA61F3D-12A6-0BAD-14CE-7B11E482CA53}"/>
              </a:ext>
            </a:extLst>
          </p:cNvPr>
          <p:cNvSpPr txBox="1">
            <a:spLocks/>
          </p:cNvSpPr>
          <p:nvPr/>
        </p:nvSpPr>
        <p:spPr>
          <a:xfrm>
            <a:off x="0" y="282423"/>
            <a:ext cx="11314000" cy="569600"/>
          </a:xfrm>
          <a:prstGeom prst="rect">
            <a:avLst/>
          </a:prstGeom>
          <a:noFill/>
          <a:ln>
            <a:noFill/>
          </a:ln>
        </p:spPr>
        <p:txBody>
          <a:bodyPr spcFirstLastPara="1" vert="horz" wrap="square" lIns="68575" tIns="34275" rIns="68575" bIns="34275" rtlCol="0" anchor="t" anchorCtr="0">
            <a:normAutofit lnSpcReduction="10000"/>
          </a:bodyPr>
          <a:lstStyle>
            <a:lvl1pPr marL="609585" marR="0" lvl="0" indent="-304792" algn="l" defTabSz="914400" rtl="0" eaLnBrk="1" latinLnBrk="0" hangingPunct="1">
              <a:lnSpc>
                <a:spcPct val="90000"/>
              </a:lnSpc>
              <a:spcBef>
                <a:spcPts val="1067"/>
              </a:spcBef>
              <a:spcAft>
                <a:spcPts val="0"/>
              </a:spcAft>
              <a:buClr>
                <a:schemeClr val="lt1"/>
              </a:buClr>
              <a:buSzPts val="2000"/>
              <a:buFont typeface="Arial"/>
              <a:buNone/>
              <a:defRPr sz="2667" b="1" i="0" u="none" strike="noStrike" kern="1200" cap="none">
                <a:solidFill>
                  <a:schemeClr val="lt1"/>
                </a:solidFill>
                <a:latin typeface="Arial"/>
                <a:ea typeface="Arial"/>
                <a:cs typeface="Arial"/>
                <a:sym typeface="Arial"/>
              </a:defRPr>
            </a:lvl1pPr>
            <a:lvl2pPr marL="1219170" marR="0" lvl="1" indent="-457189" algn="l" defTabSz="914400" rtl="0" eaLnBrk="1" latinLnBrk="0" hangingPunct="1">
              <a:lnSpc>
                <a:spcPct val="90000"/>
              </a:lnSpc>
              <a:spcBef>
                <a:spcPts val="1600"/>
              </a:spcBef>
              <a:spcAft>
                <a:spcPts val="0"/>
              </a:spcAft>
              <a:buClr>
                <a:schemeClr val="dk1"/>
              </a:buClr>
              <a:buSzPts val="1800"/>
              <a:buFont typeface="Arial"/>
              <a:buChar char="•"/>
              <a:defRPr sz="2400" b="0" i="0" u="none" strike="noStrike" kern="1200" cap="none">
                <a:solidFill>
                  <a:schemeClr val="dk1"/>
                </a:solidFill>
                <a:latin typeface="Calibri"/>
                <a:ea typeface="Calibri"/>
                <a:cs typeface="Calibri"/>
                <a:sym typeface="Calibri"/>
              </a:defRPr>
            </a:lvl2pPr>
            <a:lvl3pPr marL="1828754" marR="0" lvl="2" indent="-431789" algn="l" defTabSz="914400" rtl="0" eaLnBrk="1" latinLnBrk="0" hangingPunct="1">
              <a:lnSpc>
                <a:spcPct val="90000"/>
              </a:lnSpc>
              <a:spcBef>
                <a:spcPts val="1600"/>
              </a:spcBef>
              <a:spcAft>
                <a:spcPts val="0"/>
              </a:spcAft>
              <a:buClr>
                <a:schemeClr val="dk1"/>
              </a:buClr>
              <a:buSzPts val="1500"/>
              <a:buFont typeface="Arial"/>
              <a:buChar char="•"/>
              <a:defRPr sz="2000" b="0" i="0" u="none" strike="noStrike" kern="1200" cap="none">
                <a:solidFill>
                  <a:schemeClr val="dk1"/>
                </a:solidFill>
                <a:latin typeface="Calibri"/>
                <a:ea typeface="Calibri"/>
                <a:cs typeface="Calibri"/>
                <a:sym typeface="Calibri"/>
              </a:defRPr>
            </a:lvl3pPr>
            <a:lvl4pPr marL="2438339" marR="0" lvl="3"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4pPr>
            <a:lvl5pPr marL="3047924" marR="0" lvl="4"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5pPr>
            <a:lvl6pPr marL="3657509" marR="0" lvl="5"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6pPr>
            <a:lvl7pPr marL="4267093" marR="0" lvl="6"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7pPr>
            <a:lvl8pPr marL="4876678" marR="0" lvl="7" indent="-423323" algn="l" defTabSz="914400" rtl="0" eaLnBrk="1" latinLnBrk="0" hangingPunct="1">
              <a:lnSpc>
                <a:spcPct val="90000"/>
              </a:lnSpc>
              <a:spcBef>
                <a:spcPts val="1600"/>
              </a:spcBef>
              <a:spcAft>
                <a:spcPts val="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8pPr>
            <a:lvl9pPr marL="5486263" marR="0" lvl="8" indent="-423323" algn="l" defTabSz="914400" rtl="0" eaLnBrk="1" latinLnBrk="0" hangingPunct="1">
              <a:lnSpc>
                <a:spcPct val="90000"/>
              </a:lnSpc>
              <a:spcBef>
                <a:spcPts val="1600"/>
              </a:spcBef>
              <a:spcAft>
                <a:spcPts val="1600"/>
              </a:spcAft>
              <a:buClr>
                <a:schemeClr val="dk1"/>
              </a:buClr>
              <a:buSzPts val="1400"/>
              <a:buFont typeface="Arial"/>
              <a:buChar char="•"/>
              <a:defRPr sz="1867" b="0" i="0" u="none" strike="noStrike" kern="1200" cap="none">
                <a:solidFill>
                  <a:schemeClr val="dk1"/>
                </a:solidFill>
                <a:latin typeface="Calibri"/>
                <a:ea typeface="Calibri"/>
                <a:cs typeface="Calibri"/>
                <a:sym typeface="Calibri"/>
              </a:defRPr>
            </a:lvl9pPr>
          </a:lstStyle>
          <a:p>
            <a:r>
              <a:rPr lang="en-US" dirty="0">
                <a:solidFill>
                  <a:schemeClr val="accent1"/>
                </a:solidFill>
              </a:rPr>
              <a:t>Procedure</a:t>
            </a:r>
          </a:p>
        </p:txBody>
      </p:sp>
    </p:spTree>
    <p:extLst>
      <p:ext uri="{BB962C8B-B14F-4D97-AF65-F5344CB8AC3E}">
        <p14:creationId xmlns:p14="http://schemas.microsoft.com/office/powerpoint/2010/main" val="29955977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89</TotalTime>
  <Words>401</Words>
  <Application>Microsoft Macintosh PowerPoint</Application>
  <PresentationFormat>Widescreen</PresentationFormat>
  <Paragraphs>73</Paragraphs>
  <Slides>9</Slides>
  <Notes>3</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Aptos Display</vt:lpstr>
      <vt:lpstr>Arial</vt:lpstr>
      <vt:lpstr>Calibri</vt:lpstr>
      <vt:lpstr>Office Theme</vt:lpstr>
      <vt:lpstr>Probabilistic In-Plane Detection for Mid-Air Virtual Surface—Experiment Session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Zhuorui Yu</dc:creator>
  <cp:lastModifiedBy>Zhuorui Yu</cp:lastModifiedBy>
  <cp:revision>3</cp:revision>
  <dcterms:created xsi:type="dcterms:W3CDTF">2025-03-14T11:11:54Z</dcterms:created>
  <dcterms:modified xsi:type="dcterms:W3CDTF">2025-03-14T14:34:48Z</dcterms:modified>
</cp:coreProperties>
</file>

<file path=docProps/thumbnail.jpeg>
</file>